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0"/>
  </p:notesMasterIdLst>
  <p:sldIdLst>
    <p:sldId id="6162" r:id="rId2"/>
    <p:sldId id="6277" r:id="rId3"/>
    <p:sldId id="6318" r:id="rId4"/>
    <p:sldId id="6327" r:id="rId5"/>
    <p:sldId id="6319" r:id="rId6"/>
    <p:sldId id="6320" r:id="rId7"/>
    <p:sldId id="6321" r:id="rId8"/>
    <p:sldId id="6322" r:id="rId9"/>
    <p:sldId id="6323" r:id="rId10"/>
    <p:sldId id="6324" r:id="rId11"/>
    <p:sldId id="6325" r:id="rId12"/>
    <p:sldId id="6326" r:id="rId13"/>
    <p:sldId id="6350" r:id="rId14"/>
    <p:sldId id="6304" r:id="rId15"/>
    <p:sldId id="6351" r:id="rId16"/>
    <p:sldId id="6352" r:id="rId17"/>
    <p:sldId id="6308" r:id="rId18"/>
    <p:sldId id="6333" r:id="rId19"/>
    <p:sldId id="6335" r:id="rId20"/>
    <p:sldId id="6336" r:id="rId21"/>
    <p:sldId id="6338" r:id="rId22"/>
    <p:sldId id="6337" r:id="rId23"/>
    <p:sldId id="6330" r:id="rId24"/>
    <p:sldId id="6278" r:id="rId25"/>
    <p:sldId id="6316" r:id="rId26"/>
    <p:sldId id="6314" r:id="rId27"/>
    <p:sldId id="6315" r:id="rId28"/>
    <p:sldId id="6313" r:id="rId29"/>
    <p:sldId id="6307" r:id="rId30"/>
    <p:sldId id="6361" r:id="rId31"/>
    <p:sldId id="6365" r:id="rId32"/>
    <p:sldId id="6366" r:id="rId33"/>
    <p:sldId id="6367" r:id="rId34"/>
    <p:sldId id="6368" r:id="rId35"/>
    <p:sldId id="6369" r:id="rId36"/>
    <p:sldId id="6305" r:id="rId37"/>
    <p:sldId id="6343" r:id="rId38"/>
    <p:sldId id="6310" r:id="rId39"/>
    <p:sldId id="6370" r:id="rId40"/>
    <p:sldId id="6344" r:id="rId41"/>
    <p:sldId id="6345" r:id="rId42"/>
    <p:sldId id="6346" r:id="rId43"/>
    <p:sldId id="6347" r:id="rId44"/>
    <p:sldId id="6348" r:id="rId45"/>
    <p:sldId id="6349" r:id="rId46"/>
    <p:sldId id="6353" r:id="rId47"/>
    <p:sldId id="6342" r:id="rId48"/>
    <p:sldId id="6354" r:id="rId49"/>
    <p:sldId id="6355" r:id="rId50"/>
    <p:sldId id="6356" r:id="rId51"/>
    <p:sldId id="6357" r:id="rId52"/>
    <p:sldId id="6358" r:id="rId53"/>
    <p:sldId id="6306" r:id="rId54"/>
    <p:sldId id="6297" r:id="rId55"/>
    <p:sldId id="6299" r:id="rId56"/>
    <p:sldId id="6298" r:id="rId57"/>
    <p:sldId id="3958" r:id="rId58"/>
    <p:sldId id="4138"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10"/>
    <p:restoredTop sz="94694"/>
  </p:normalViewPr>
  <p:slideViewPr>
    <p:cSldViewPr snapToGrid="0">
      <p:cViewPr varScale="1">
        <p:scale>
          <a:sx n="150" d="100"/>
          <a:sy n="150" d="100"/>
        </p:scale>
        <p:origin x="16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A6D11-6538-074E-B36C-B5AA9CAADBB9}" type="datetimeFigureOut">
              <a:t>5/23/25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BE76C5-4DED-9149-B212-8A6CAD1835D8}" type="slidenum">
              <a:t>‹#›</a:t>
            </a:fld>
            <a:endParaRPr lang="en-US"/>
          </a:p>
        </p:txBody>
      </p:sp>
    </p:spTree>
    <p:extLst>
      <p:ext uri="{BB962C8B-B14F-4D97-AF65-F5344CB8AC3E}">
        <p14:creationId xmlns:p14="http://schemas.microsoft.com/office/powerpoint/2010/main" val="3061261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3BE76C5-4DED-9149-B212-8A6CAD1835D8}" type="slidenum">
              <a:t>3</a:t>
            </a:fld>
            <a:endParaRPr lang="en-US"/>
          </a:p>
        </p:txBody>
      </p:sp>
    </p:spTree>
    <p:extLst>
      <p:ext uri="{BB962C8B-B14F-4D97-AF65-F5344CB8AC3E}">
        <p14:creationId xmlns:p14="http://schemas.microsoft.com/office/powerpoint/2010/main" val="39256726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44A8F-E77E-AD07-858C-03A60C1EBB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C22662-82A5-CAF5-8B60-F92135AF12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DEFB38-8550-5026-9125-94D45BAADE9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8824FD3-4AB2-03A5-5847-B57B23BFDBFF}"/>
              </a:ext>
            </a:extLst>
          </p:cNvPr>
          <p:cNvSpPr>
            <a:spLocks noGrp="1"/>
          </p:cNvSpPr>
          <p:nvPr>
            <p:ph type="sldNum" sz="quarter" idx="5"/>
          </p:nvPr>
        </p:nvSpPr>
        <p:spPr/>
        <p:txBody>
          <a:bodyPr/>
          <a:lstStyle/>
          <a:p>
            <a:fld id="{93BE76C5-4DED-9149-B212-8A6CAD1835D8}" type="slidenum">
              <a:t>12</a:t>
            </a:fld>
            <a:endParaRPr lang="en-US"/>
          </a:p>
        </p:txBody>
      </p:sp>
    </p:spTree>
    <p:extLst>
      <p:ext uri="{BB962C8B-B14F-4D97-AF65-F5344CB8AC3E}">
        <p14:creationId xmlns:p14="http://schemas.microsoft.com/office/powerpoint/2010/main" val="39804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055DD-A700-1641-9B8A-76B8735C68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F1A5D0-6045-1CD1-F7F7-1897899302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4436FF-9472-653E-71BB-55497807CD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E586644-B8A7-B3B4-89FC-42E0C0B88A37}"/>
              </a:ext>
            </a:extLst>
          </p:cNvPr>
          <p:cNvSpPr>
            <a:spLocks noGrp="1"/>
          </p:cNvSpPr>
          <p:nvPr>
            <p:ph type="sldNum" sz="quarter" idx="5"/>
          </p:nvPr>
        </p:nvSpPr>
        <p:spPr/>
        <p:txBody>
          <a:bodyPr/>
          <a:lstStyle/>
          <a:p>
            <a:fld id="{93BE76C5-4DED-9149-B212-8A6CAD1835D8}" type="slidenum">
              <a:t>30</a:t>
            </a:fld>
            <a:endParaRPr lang="en-US"/>
          </a:p>
        </p:txBody>
      </p:sp>
    </p:spTree>
    <p:extLst>
      <p:ext uri="{BB962C8B-B14F-4D97-AF65-F5344CB8AC3E}">
        <p14:creationId xmlns:p14="http://schemas.microsoft.com/office/powerpoint/2010/main" val="41110506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17881-5920-D098-FBBE-6F03A5585E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2B7F66-1BA0-822B-593F-1DBACB4792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AA890A-3364-E2DB-BB55-305C989536A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E332857-6326-8A3A-6758-8DAC011B41D4}"/>
              </a:ext>
            </a:extLst>
          </p:cNvPr>
          <p:cNvSpPr>
            <a:spLocks noGrp="1"/>
          </p:cNvSpPr>
          <p:nvPr>
            <p:ph type="sldNum" sz="quarter" idx="5"/>
          </p:nvPr>
        </p:nvSpPr>
        <p:spPr/>
        <p:txBody>
          <a:bodyPr/>
          <a:lstStyle/>
          <a:p>
            <a:fld id="{93BE76C5-4DED-9149-B212-8A6CAD1835D8}" type="slidenum">
              <a:t>31</a:t>
            </a:fld>
            <a:endParaRPr lang="en-US"/>
          </a:p>
        </p:txBody>
      </p:sp>
    </p:spTree>
    <p:extLst>
      <p:ext uri="{BB962C8B-B14F-4D97-AF65-F5344CB8AC3E}">
        <p14:creationId xmlns:p14="http://schemas.microsoft.com/office/powerpoint/2010/main" val="11439870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EAB0A-B770-4F8F-BCE5-061C7720B1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EBAE61-B2F4-9E40-6F29-DB79408FE7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C63BE3-5AA5-127E-D2CE-D5F1D8A4A5C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DBBF948-13AF-550B-01F9-30E4A58B2B99}"/>
              </a:ext>
            </a:extLst>
          </p:cNvPr>
          <p:cNvSpPr>
            <a:spLocks noGrp="1"/>
          </p:cNvSpPr>
          <p:nvPr>
            <p:ph type="sldNum" sz="quarter" idx="5"/>
          </p:nvPr>
        </p:nvSpPr>
        <p:spPr/>
        <p:txBody>
          <a:bodyPr/>
          <a:lstStyle/>
          <a:p>
            <a:fld id="{93BE76C5-4DED-9149-B212-8A6CAD1835D8}" type="slidenum">
              <a:t>32</a:t>
            </a:fld>
            <a:endParaRPr lang="en-US"/>
          </a:p>
        </p:txBody>
      </p:sp>
    </p:spTree>
    <p:extLst>
      <p:ext uri="{BB962C8B-B14F-4D97-AF65-F5344CB8AC3E}">
        <p14:creationId xmlns:p14="http://schemas.microsoft.com/office/powerpoint/2010/main" val="1941929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268B4-0254-26F3-00D1-BA687EC3B4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8BDD58-B852-E82E-201B-CB9675536C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6FB178-49DC-C11D-B474-6DE15D0442C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16C01-3B67-D7A2-D17A-C24E45D93204}"/>
              </a:ext>
            </a:extLst>
          </p:cNvPr>
          <p:cNvSpPr>
            <a:spLocks noGrp="1"/>
          </p:cNvSpPr>
          <p:nvPr>
            <p:ph type="sldNum" sz="quarter" idx="5"/>
          </p:nvPr>
        </p:nvSpPr>
        <p:spPr/>
        <p:txBody>
          <a:bodyPr/>
          <a:lstStyle/>
          <a:p>
            <a:fld id="{93BE76C5-4DED-9149-B212-8A6CAD1835D8}" type="slidenum">
              <a:t>33</a:t>
            </a:fld>
            <a:endParaRPr lang="en-US"/>
          </a:p>
        </p:txBody>
      </p:sp>
    </p:spTree>
    <p:extLst>
      <p:ext uri="{BB962C8B-B14F-4D97-AF65-F5344CB8AC3E}">
        <p14:creationId xmlns:p14="http://schemas.microsoft.com/office/powerpoint/2010/main" val="1634243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818A38-4F27-3760-24CA-3AED7E8C13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6BB2DC-5A3D-E7F2-0489-A52D2BC8CE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1E776F-0ED4-2C6A-AA92-3B9657FBFF0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75E8DE0-A632-4F76-FC46-CE4D9EDF2ADB}"/>
              </a:ext>
            </a:extLst>
          </p:cNvPr>
          <p:cNvSpPr>
            <a:spLocks noGrp="1"/>
          </p:cNvSpPr>
          <p:nvPr>
            <p:ph type="sldNum" sz="quarter" idx="5"/>
          </p:nvPr>
        </p:nvSpPr>
        <p:spPr/>
        <p:txBody>
          <a:bodyPr/>
          <a:lstStyle/>
          <a:p>
            <a:fld id="{93BE76C5-4DED-9149-B212-8A6CAD1835D8}" type="slidenum">
              <a:t>34</a:t>
            </a:fld>
            <a:endParaRPr lang="en-US"/>
          </a:p>
        </p:txBody>
      </p:sp>
    </p:spTree>
    <p:extLst>
      <p:ext uri="{BB962C8B-B14F-4D97-AF65-F5344CB8AC3E}">
        <p14:creationId xmlns:p14="http://schemas.microsoft.com/office/powerpoint/2010/main" val="1856721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ABBEF-B352-F5EA-51D0-93036E57BB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EC076-8FC2-7048-C9BC-9AAEC628B8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4D4353-B1CC-071F-13A3-AEC41B7722D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B10B8F0-B9F1-0C89-B744-BCF8FBF8A784}"/>
              </a:ext>
            </a:extLst>
          </p:cNvPr>
          <p:cNvSpPr>
            <a:spLocks noGrp="1"/>
          </p:cNvSpPr>
          <p:nvPr>
            <p:ph type="sldNum" sz="quarter" idx="5"/>
          </p:nvPr>
        </p:nvSpPr>
        <p:spPr/>
        <p:txBody>
          <a:bodyPr/>
          <a:lstStyle/>
          <a:p>
            <a:fld id="{93BE76C5-4DED-9149-B212-8A6CAD1835D8}" type="slidenum">
              <a:t>35</a:t>
            </a:fld>
            <a:endParaRPr lang="en-US"/>
          </a:p>
        </p:txBody>
      </p:sp>
    </p:spTree>
    <p:extLst>
      <p:ext uri="{BB962C8B-B14F-4D97-AF65-F5344CB8AC3E}">
        <p14:creationId xmlns:p14="http://schemas.microsoft.com/office/powerpoint/2010/main" val="2942105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49E3AF-F1B0-1149-877D-3C8C53984DE1}" type="slidenum">
              <a:rPr kumimoji="0" sz="12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04109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A2A96-9DB3-AEEA-2794-77969413B9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96AFA-6C56-E0A9-DF14-E79C010039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01A570-F5FD-CDEB-771A-7D9FF0AA659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4C3960D-5BAF-50DA-4C5A-681AA66392B0}"/>
              </a:ext>
            </a:extLst>
          </p:cNvPr>
          <p:cNvSpPr>
            <a:spLocks noGrp="1"/>
          </p:cNvSpPr>
          <p:nvPr>
            <p:ph type="sldNum" sz="quarter" idx="5"/>
          </p:nvPr>
        </p:nvSpPr>
        <p:spPr/>
        <p:txBody>
          <a:bodyPr/>
          <a:lstStyle/>
          <a:p>
            <a:fld id="{93BE76C5-4DED-9149-B212-8A6CAD1835D8}" type="slidenum">
              <a:t>4</a:t>
            </a:fld>
            <a:endParaRPr lang="en-US"/>
          </a:p>
        </p:txBody>
      </p:sp>
    </p:spTree>
    <p:extLst>
      <p:ext uri="{BB962C8B-B14F-4D97-AF65-F5344CB8AC3E}">
        <p14:creationId xmlns:p14="http://schemas.microsoft.com/office/powerpoint/2010/main" val="1536132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33BB0-B8CB-7755-BD3C-05E9FD87A4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88D320-0400-EC7A-EBA0-24AD1A04D0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995BD3-172B-CEA4-3C97-A1D0D1AD6C3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ECF86C8-FB8B-2CBF-5E28-C02C5888A1AB}"/>
              </a:ext>
            </a:extLst>
          </p:cNvPr>
          <p:cNvSpPr>
            <a:spLocks noGrp="1"/>
          </p:cNvSpPr>
          <p:nvPr>
            <p:ph type="sldNum" sz="quarter" idx="5"/>
          </p:nvPr>
        </p:nvSpPr>
        <p:spPr/>
        <p:txBody>
          <a:bodyPr/>
          <a:lstStyle/>
          <a:p>
            <a:fld id="{93BE76C5-4DED-9149-B212-8A6CAD1835D8}" type="slidenum">
              <a:t>5</a:t>
            </a:fld>
            <a:endParaRPr lang="en-US"/>
          </a:p>
        </p:txBody>
      </p:sp>
    </p:spTree>
    <p:extLst>
      <p:ext uri="{BB962C8B-B14F-4D97-AF65-F5344CB8AC3E}">
        <p14:creationId xmlns:p14="http://schemas.microsoft.com/office/powerpoint/2010/main" val="2537791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133F1C-7D23-FB2C-98F0-397C72C9D0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B8564C-7306-7CA7-F303-CE0A836E2C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9D2E4D-6293-C019-6CA3-1A4DF595F68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87F6080-81DF-4372-6E75-1FA4EEFCB697}"/>
              </a:ext>
            </a:extLst>
          </p:cNvPr>
          <p:cNvSpPr>
            <a:spLocks noGrp="1"/>
          </p:cNvSpPr>
          <p:nvPr>
            <p:ph type="sldNum" sz="quarter" idx="5"/>
          </p:nvPr>
        </p:nvSpPr>
        <p:spPr/>
        <p:txBody>
          <a:bodyPr/>
          <a:lstStyle/>
          <a:p>
            <a:fld id="{93BE76C5-4DED-9149-B212-8A6CAD1835D8}" type="slidenum">
              <a:t>6</a:t>
            </a:fld>
            <a:endParaRPr lang="en-US"/>
          </a:p>
        </p:txBody>
      </p:sp>
    </p:spTree>
    <p:extLst>
      <p:ext uri="{BB962C8B-B14F-4D97-AF65-F5344CB8AC3E}">
        <p14:creationId xmlns:p14="http://schemas.microsoft.com/office/powerpoint/2010/main" val="1983140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2B4A95-0829-1664-DDDC-9BF4B78823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5CCD50-B5E5-4F16-77BD-ED07379671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59825B-821A-C107-9EF4-F77BEDEE7D2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E74BF79-33DE-35EA-641F-2287D1BCE200}"/>
              </a:ext>
            </a:extLst>
          </p:cNvPr>
          <p:cNvSpPr>
            <a:spLocks noGrp="1"/>
          </p:cNvSpPr>
          <p:nvPr>
            <p:ph type="sldNum" sz="quarter" idx="5"/>
          </p:nvPr>
        </p:nvSpPr>
        <p:spPr/>
        <p:txBody>
          <a:bodyPr/>
          <a:lstStyle/>
          <a:p>
            <a:fld id="{93BE76C5-4DED-9149-B212-8A6CAD1835D8}" type="slidenum">
              <a:t>7</a:t>
            </a:fld>
            <a:endParaRPr lang="en-US"/>
          </a:p>
        </p:txBody>
      </p:sp>
    </p:spTree>
    <p:extLst>
      <p:ext uri="{BB962C8B-B14F-4D97-AF65-F5344CB8AC3E}">
        <p14:creationId xmlns:p14="http://schemas.microsoft.com/office/powerpoint/2010/main" val="1526494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407B63-B943-7D0B-DD02-6A7420B3BD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4753CA-6545-31A4-118A-12D2AD58E6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BAA122-A427-D2AF-5B3A-D6451426F32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5719954-6120-6E08-9624-100EC77A4528}"/>
              </a:ext>
            </a:extLst>
          </p:cNvPr>
          <p:cNvSpPr>
            <a:spLocks noGrp="1"/>
          </p:cNvSpPr>
          <p:nvPr>
            <p:ph type="sldNum" sz="quarter" idx="5"/>
          </p:nvPr>
        </p:nvSpPr>
        <p:spPr/>
        <p:txBody>
          <a:bodyPr/>
          <a:lstStyle/>
          <a:p>
            <a:fld id="{93BE76C5-4DED-9149-B212-8A6CAD1835D8}" type="slidenum">
              <a:t>8</a:t>
            </a:fld>
            <a:endParaRPr lang="en-US"/>
          </a:p>
        </p:txBody>
      </p:sp>
    </p:spTree>
    <p:extLst>
      <p:ext uri="{BB962C8B-B14F-4D97-AF65-F5344CB8AC3E}">
        <p14:creationId xmlns:p14="http://schemas.microsoft.com/office/powerpoint/2010/main" val="1032138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C5E0B-842F-2F04-CCBF-483B32CDEB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9827D9-D10C-6D79-1786-FD54DEBC96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E17E21-40A6-2F0A-5908-C4E5B1A62F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B792DF5-E56A-5E5B-1A02-1A107E9257A7}"/>
              </a:ext>
            </a:extLst>
          </p:cNvPr>
          <p:cNvSpPr>
            <a:spLocks noGrp="1"/>
          </p:cNvSpPr>
          <p:nvPr>
            <p:ph type="sldNum" sz="quarter" idx="5"/>
          </p:nvPr>
        </p:nvSpPr>
        <p:spPr/>
        <p:txBody>
          <a:bodyPr/>
          <a:lstStyle/>
          <a:p>
            <a:fld id="{93BE76C5-4DED-9149-B212-8A6CAD1835D8}" type="slidenum">
              <a:t>9</a:t>
            </a:fld>
            <a:endParaRPr lang="en-US"/>
          </a:p>
        </p:txBody>
      </p:sp>
    </p:spTree>
    <p:extLst>
      <p:ext uri="{BB962C8B-B14F-4D97-AF65-F5344CB8AC3E}">
        <p14:creationId xmlns:p14="http://schemas.microsoft.com/office/powerpoint/2010/main" val="3933113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79F21-5329-C744-9DE2-89C186509F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849AC5-962B-C779-3A90-76A6998FE4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2ED454-BDA7-2DC4-4735-DB4F1736217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A08E153-4857-A896-1FD7-647B26CDC093}"/>
              </a:ext>
            </a:extLst>
          </p:cNvPr>
          <p:cNvSpPr>
            <a:spLocks noGrp="1"/>
          </p:cNvSpPr>
          <p:nvPr>
            <p:ph type="sldNum" sz="quarter" idx="5"/>
          </p:nvPr>
        </p:nvSpPr>
        <p:spPr/>
        <p:txBody>
          <a:bodyPr/>
          <a:lstStyle/>
          <a:p>
            <a:fld id="{93BE76C5-4DED-9149-B212-8A6CAD1835D8}" type="slidenum">
              <a:t>10</a:t>
            </a:fld>
            <a:endParaRPr lang="en-US"/>
          </a:p>
        </p:txBody>
      </p:sp>
    </p:spTree>
    <p:extLst>
      <p:ext uri="{BB962C8B-B14F-4D97-AF65-F5344CB8AC3E}">
        <p14:creationId xmlns:p14="http://schemas.microsoft.com/office/powerpoint/2010/main" val="2495100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70BAC-EF53-1D25-D353-DD419B9840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58B160-2FD3-9E57-0B64-04DADC8128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A958E8-EB72-EB1F-4637-8E4575C7110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C135DFA-CC5C-414F-EAFB-0C72CED2DBFB}"/>
              </a:ext>
            </a:extLst>
          </p:cNvPr>
          <p:cNvSpPr>
            <a:spLocks noGrp="1"/>
          </p:cNvSpPr>
          <p:nvPr>
            <p:ph type="sldNum" sz="quarter" idx="5"/>
          </p:nvPr>
        </p:nvSpPr>
        <p:spPr/>
        <p:txBody>
          <a:bodyPr/>
          <a:lstStyle/>
          <a:p>
            <a:fld id="{93BE76C5-4DED-9149-B212-8A6CAD1835D8}" type="slidenum">
              <a:t>11</a:t>
            </a:fld>
            <a:endParaRPr lang="en-US"/>
          </a:p>
        </p:txBody>
      </p:sp>
    </p:spTree>
    <p:extLst>
      <p:ext uri="{BB962C8B-B14F-4D97-AF65-F5344CB8AC3E}">
        <p14:creationId xmlns:p14="http://schemas.microsoft.com/office/powerpoint/2010/main" val="2653741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AB3A-29A6-DFEE-BD98-EF39BFFC1F05}"/>
              </a:ext>
            </a:extLst>
          </p:cNvPr>
          <p:cNvSpPr>
            <a:spLocks noGrp="1"/>
          </p:cNvSpPr>
          <p:nvPr>
            <p:ph type="ctrTitle"/>
          </p:nvPr>
        </p:nvSpPr>
        <p:spPr>
          <a:xfrm>
            <a:off x="1524000" y="1122363"/>
            <a:ext cx="9144000" cy="2387600"/>
          </a:xfrm>
        </p:spPr>
        <p:txBody>
          <a:bodyPr anchor="b"/>
          <a:lstStyle>
            <a:lvl1pPr algn="ctr">
              <a:defRPr sz="6000" b="1" i="1">
                <a:latin typeface="Garamond" panose="02020404030301010803"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6CE5CF12-38FC-E9AF-C7A1-3400183156AE}"/>
              </a:ext>
            </a:extLst>
          </p:cNvPr>
          <p:cNvSpPr>
            <a:spLocks noGrp="1"/>
          </p:cNvSpPr>
          <p:nvPr>
            <p:ph type="subTitle" idx="1"/>
          </p:nvPr>
        </p:nvSpPr>
        <p:spPr>
          <a:xfrm>
            <a:off x="1524000" y="3602038"/>
            <a:ext cx="9144000" cy="1655762"/>
          </a:xfrm>
        </p:spPr>
        <p:txBody>
          <a:bodyPr/>
          <a:lstStyle>
            <a:lvl1pPr marL="0" indent="0" algn="ctr">
              <a:buNone/>
              <a:defRPr sz="2400" i="1">
                <a:latin typeface="Garamond" panose="02020404030301010803"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860FCD-458D-4E43-4383-761668C08F1B}"/>
              </a:ext>
            </a:extLst>
          </p:cNvPr>
          <p:cNvSpPr>
            <a:spLocks noGrp="1"/>
          </p:cNvSpPr>
          <p:nvPr>
            <p:ph type="dt" sz="half" idx="10"/>
          </p:nvPr>
        </p:nvSpPr>
        <p:spPr/>
        <p:txBody>
          <a:body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D1B2C482-3E9F-C58A-8385-3FD092398A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13B55F-4685-78A8-3C5E-C85E35D885D3}"/>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784482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4267E-81CC-F7F8-9DBA-AB2394D38A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5FFE4B-D240-94D3-5140-66C4985B78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D0411-E2C1-AC06-E40A-B13FA9AC34C0}"/>
              </a:ext>
            </a:extLst>
          </p:cNvPr>
          <p:cNvSpPr>
            <a:spLocks noGrp="1"/>
          </p:cNvSpPr>
          <p:nvPr>
            <p:ph type="dt" sz="half" idx="10"/>
          </p:nvPr>
        </p:nvSpPr>
        <p:spPr/>
        <p:txBody>
          <a:body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32A1386E-7A89-2DFF-6177-D4FD5A8E02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793D28-63D2-BB70-16DF-1DD1DE52BE26}"/>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352944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D3DC68-7388-25FF-0F7C-C72D7F34B8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E38907-869C-1080-2002-FB051E83A5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757DF-7A85-348C-5F94-CD8677C61848}"/>
              </a:ext>
            </a:extLst>
          </p:cNvPr>
          <p:cNvSpPr>
            <a:spLocks noGrp="1"/>
          </p:cNvSpPr>
          <p:nvPr>
            <p:ph type="dt" sz="half" idx="10"/>
          </p:nvPr>
        </p:nvSpPr>
        <p:spPr/>
        <p:txBody>
          <a:body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E8A8683E-816F-6E1A-A80F-81574D63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0CBC1B-47DC-B7D3-7968-C87D6C7FA6FF}"/>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964346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524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609600" y="1524001"/>
            <a:ext cx="10972800" cy="4602163"/>
          </a:xfrm>
          <a:prstGeom prst="rect">
            <a:avLst/>
          </a:prstGeom>
        </p:spPr>
        <p:txBody>
          <a:bodyPr/>
          <a:lstStyle>
            <a:lvl1pPr>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solidFill>
                  <a:srgbClr val="000000"/>
                </a:solidFill>
              </a:rPr>
              <a:t>http://ontologist.com</a:t>
            </a:r>
          </a:p>
        </p:txBody>
      </p:sp>
      <p:sp>
        <p:nvSpPr>
          <p:cNvPr id="6" name="Rectangle 6"/>
          <p:cNvSpPr>
            <a:spLocks noGrp="1" noChangeArrowheads="1"/>
          </p:cNvSpPr>
          <p:nvPr>
            <p:ph type="sldNum" sz="quarter" idx="12"/>
          </p:nvPr>
        </p:nvSpPr>
        <p:spPr>
          <a:ln/>
        </p:spPr>
        <p:txBody>
          <a:bodyPr/>
          <a:lstStyle>
            <a:lvl1pPr>
              <a:defRPr/>
            </a:lvl1pPr>
          </a:lstStyle>
          <a:p>
            <a:pPr>
              <a:defRPr/>
            </a:pPr>
            <a:fld id="{C411CC99-896E-46B2-9B2B-ED07EA2F8C3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535771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Two">
    <p:spTree>
      <p:nvGrpSpPr>
        <p:cNvPr id="1" name=""/>
        <p:cNvGrpSpPr/>
        <p:nvPr/>
      </p:nvGrpSpPr>
      <p:grpSpPr>
        <a:xfrm>
          <a:off x="0" y="0"/>
          <a:ext cx="0" cy="0"/>
          <a:chOff x="0" y="0"/>
          <a:chExt cx="0" cy="0"/>
        </a:xfrm>
      </p:grpSpPr>
      <p:sp>
        <p:nvSpPr>
          <p:cNvPr id="2" name="Title 1"/>
          <p:cNvSpPr>
            <a:spLocks noGrp="1"/>
          </p:cNvSpPr>
          <p:nvPr>
            <p:ph type="title"/>
          </p:nvPr>
        </p:nvSpPr>
        <p:spPr>
          <a:xfrm>
            <a:off x="719403" y="685800"/>
            <a:ext cx="10761397" cy="914400"/>
          </a:xfrm>
        </p:spPr>
        <p:txBody>
          <a:bodyPr/>
          <a:lstStyle/>
          <a:p>
            <a:r>
              <a:rPr lang="en-US" noProof="0"/>
              <a:t>Click to edit Master title style</a:t>
            </a:r>
            <a:endParaRPr lang="en-GB" noProof="0"/>
          </a:p>
        </p:txBody>
      </p:sp>
      <p:sp>
        <p:nvSpPr>
          <p:cNvPr id="28" name="Content Placeholder 26"/>
          <p:cNvSpPr>
            <a:spLocks noGrp="1"/>
          </p:cNvSpPr>
          <p:nvPr>
            <p:ph sz="quarter" idx="14"/>
          </p:nvPr>
        </p:nvSpPr>
        <p:spPr>
          <a:xfrm>
            <a:off x="711200" y="1752602"/>
            <a:ext cx="5283200" cy="441959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1" name="Content Placeholder 26"/>
          <p:cNvSpPr>
            <a:spLocks noGrp="1"/>
          </p:cNvSpPr>
          <p:nvPr>
            <p:ph sz="quarter" idx="15"/>
          </p:nvPr>
        </p:nvSpPr>
        <p:spPr>
          <a:xfrm>
            <a:off x="6197602" y="1752600"/>
            <a:ext cx="5283199" cy="44196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Slide Number Placeholder 15"/>
          <p:cNvSpPr>
            <a:spLocks noGrp="1"/>
          </p:cNvSpPr>
          <p:nvPr>
            <p:ph type="sldNum" sz="quarter" idx="18"/>
          </p:nvPr>
        </p:nvSpPr>
        <p:spPr/>
        <p:txBody>
          <a:bodyPr/>
          <a:lstStyle/>
          <a:p>
            <a:r>
              <a:rPr lang="en-GB"/>
              <a:t>Slide </a:t>
            </a:r>
            <a:fld id="{E44EE0AE-258D-448E-BE6F-A5950D950578}" type="slidenum">
              <a:rPr lang="en-GB" smtClean="0"/>
              <a:pPr/>
              <a:t>‹#›</a:t>
            </a:fld>
            <a:endParaRPr lang="en-GB"/>
          </a:p>
        </p:txBody>
      </p:sp>
      <p:sp>
        <p:nvSpPr>
          <p:cNvPr id="17" name="PwCFirm"/>
          <p:cNvSpPr txBox="1"/>
          <p:nvPr userDrawn="1"/>
        </p:nvSpPr>
        <p:spPr>
          <a:xfrm>
            <a:off x="711200" y="6477001"/>
            <a:ext cx="3454400"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endParaRPr kumimoji="0" lang="en-GB" sz="1000" b="0" i="0" u="none" baseline="0" dirty="0" err="1">
              <a:effectLst/>
              <a:latin typeface="Arial"/>
            </a:endParaRPr>
          </a:p>
        </p:txBody>
      </p:sp>
    </p:spTree>
    <p:extLst>
      <p:ext uri="{BB962C8B-B14F-4D97-AF65-F5344CB8AC3E}">
        <p14:creationId xmlns:p14="http://schemas.microsoft.com/office/powerpoint/2010/main" val="1570377266"/>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221FD-FEDD-9816-4FDF-0ADB1A564EC5}"/>
              </a:ext>
            </a:extLst>
          </p:cNvPr>
          <p:cNvSpPr>
            <a:spLocks noGrp="1"/>
          </p:cNvSpPr>
          <p:nvPr>
            <p:ph type="title"/>
          </p:nvPr>
        </p:nvSpPr>
        <p:spPr>
          <a:xfrm>
            <a:off x="914400" y="609600"/>
            <a:ext cx="10363200" cy="1143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4B83AB-5001-69FB-F1B1-EEC2EAFC8622}"/>
              </a:ext>
            </a:extLst>
          </p:cNvPr>
          <p:cNvSpPr>
            <a:spLocks noGrp="1"/>
          </p:cNvSpPr>
          <p:nvPr>
            <p:ph type="body" sz="half" idx="1"/>
          </p:nvPr>
        </p:nvSpPr>
        <p:spPr>
          <a:xfrm>
            <a:off x="9144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9771EE-F263-DEDC-FA5A-E32A5CF80514}"/>
              </a:ext>
            </a:extLst>
          </p:cNvPr>
          <p:cNvSpPr>
            <a:spLocks noGrp="1"/>
          </p:cNvSpPr>
          <p:nvPr>
            <p:ph sz="quarter" idx="2"/>
          </p:nvPr>
        </p:nvSpPr>
        <p:spPr>
          <a:xfrm>
            <a:off x="6197600" y="1981200"/>
            <a:ext cx="508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a:extLst>
              <a:ext uri="{FF2B5EF4-FFF2-40B4-BE49-F238E27FC236}">
                <a16:creationId xmlns:a16="http://schemas.microsoft.com/office/drawing/2014/main" id="{DCABF96B-7FD3-8BF6-6AFF-7AD93ECC9F76}"/>
              </a:ext>
            </a:extLst>
          </p:cNvPr>
          <p:cNvSpPr>
            <a:spLocks noGrp="1"/>
          </p:cNvSpPr>
          <p:nvPr>
            <p:ph sz="quarter" idx="3"/>
          </p:nvPr>
        </p:nvSpPr>
        <p:spPr>
          <a:xfrm>
            <a:off x="6197600" y="4114800"/>
            <a:ext cx="508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a:extLst>
              <a:ext uri="{FF2B5EF4-FFF2-40B4-BE49-F238E27FC236}">
                <a16:creationId xmlns:a16="http://schemas.microsoft.com/office/drawing/2014/main" id="{2840B35F-9C75-6B8A-C955-688F975E2D24}"/>
              </a:ext>
            </a:extLst>
          </p:cNvPr>
          <p:cNvSpPr>
            <a:spLocks noGrp="1"/>
          </p:cNvSpPr>
          <p:nvPr>
            <p:ph type="dt" sz="half" idx="10"/>
          </p:nvPr>
        </p:nvSpPr>
        <p:spPr>
          <a:xfrm>
            <a:off x="914400" y="6248400"/>
            <a:ext cx="2540000" cy="457200"/>
          </a:xfrm>
        </p:spPr>
        <p:txBody>
          <a:bodyPr/>
          <a:lstStyle>
            <a:lvl1pPr>
              <a:defRPr/>
            </a:lvl1pPr>
          </a:lstStyle>
          <a:p>
            <a:endParaRPr lang="en-US" altLang="en-US"/>
          </a:p>
        </p:txBody>
      </p:sp>
      <p:sp>
        <p:nvSpPr>
          <p:cNvPr id="7" name="Footer Placeholder 6">
            <a:extLst>
              <a:ext uri="{FF2B5EF4-FFF2-40B4-BE49-F238E27FC236}">
                <a16:creationId xmlns:a16="http://schemas.microsoft.com/office/drawing/2014/main" id="{CAEF0469-3814-35AC-0A96-D870B2AB2512}"/>
              </a:ext>
            </a:extLst>
          </p:cNvPr>
          <p:cNvSpPr>
            <a:spLocks noGrp="1"/>
          </p:cNvSpPr>
          <p:nvPr>
            <p:ph type="ftr" sz="quarter" idx="11"/>
          </p:nvPr>
        </p:nvSpPr>
        <p:spPr>
          <a:xfrm>
            <a:off x="4165600" y="6248400"/>
            <a:ext cx="3860800" cy="457200"/>
          </a:xfrm>
        </p:spPr>
        <p:txBody>
          <a:bodyPr/>
          <a:lstStyle>
            <a:lvl1pPr>
              <a:defRPr/>
            </a:lvl1pPr>
          </a:lstStyle>
          <a:p>
            <a:endParaRPr lang="en-US" altLang="en-US"/>
          </a:p>
        </p:txBody>
      </p:sp>
      <p:sp>
        <p:nvSpPr>
          <p:cNvPr id="8" name="Slide Number Placeholder 7">
            <a:extLst>
              <a:ext uri="{FF2B5EF4-FFF2-40B4-BE49-F238E27FC236}">
                <a16:creationId xmlns:a16="http://schemas.microsoft.com/office/drawing/2014/main" id="{B158104F-6263-9AC2-31E7-0400161C0797}"/>
              </a:ext>
            </a:extLst>
          </p:cNvPr>
          <p:cNvSpPr>
            <a:spLocks noGrp="1"/>
          </p:cNvSpPr>
          <p:nvPr>
            <p:ph type="sldNum" sz="quarter" idx="12"/>
          </p:nvPr>
        </p:nvSpPr>
        <p:spPr>
          <a:xfrm>
            <a:off x="8737600" y="6248400"/>
            <a:ext cx="2540000" cy="457200"/>
          </a:xfrm>
        </p:spPr>
        <p:txBody>
          <a:bodyPr/>
          <a:lstStyle>
            <a:lvl1pPr>
              <a:defRPr/>
            </a:lvl1pPr>
          </a:lstStyle>
          <a:p>
            <a:fld id="{321081BA-C81A-6C40-949B-5527D8B9240F}" type="slidenum">
              <a:rPr lang="en-US" altLang="en-US"/>
              <a:pPr/>
              <a:t>‹#›</a:t>
            </a:fld>
            <a:endParaRPr lang="en-US" altLang="en-US"/>
          </a:p>
        </p:txBody>
      </p:sp>
    </p:spTree>
    <p:extLst>
      <p:ext uri="{BB962C8B-B14F-4D97-AF65-F5344CB8AC3E}">
        <p14:creationId xmlns:p14="http://schemas.microsoft.com/office/powerpoint/2010/main" val="396105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3F418-ED60-F5BE-1D0A-53F9347ED331}"/>
              </a:ext>
            </a:extLst>
          </p:cNvPr>
          <p:cNvSpPr>
            <a:spLocks noGrp="1"/>
          </p:cNvSpPr>
          <p:nvPr>
            <p:ph type="title"/>
          </p:nvPr>
        </p:nvSpPr>
        <p:spPr>
          <a:xfrm>
            <a:off x="914400" y="609600"/>
            <a:ext cx="10363200" cy="1143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C1E2B5-F2E5-3642-14A1-0C11B9284824}"/>
              </a:ext>
            </a:extLst>
          </p:cNvPr>
          <p:cNvSpPr>
            <a:spLocks noGrp="1"/>
          </p:cNvSpPr>
          <p:nvPr>
            <p:ph type="body" sz="half" idx="1"/>
          </p:nvPr>
        </p:nvSpPr>
        <p:spPr>
          <a:xfrm>
            <a:off x="9144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837277-7078-0305-5022-44919E73AFE6}"/>
              </a:ext>
            </a:extLst>
          </p:cNvPr>
          <p:cNvSpPr>
            <a:spLocks noGrp="1"/>
          </p:cNvSpPr>
          <p:nvPr>
            <p:ph sz="half" idx="2"/>
          </p:nvPr>
        </p:nvSpPr>
        <p:spPr>
          <a:xfrm>
            <a:off x="61976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66F4C6-FEA3-996B-B714-BF3B0B0413CC}"/>
              </a:ext>
            </a:extLst>
          </p:cNvPr>
          <p:cNvSpPr>
            <a:spLocks noGrp="1"/>
          </p:cNvSpPr>
          <p:nvPr>
            <p:ph type="dt" sz="half" idx="10"/>
          </p:nvPr>
        </p:nvSpPr>
        <p:spPr>
          <a:xfrm>
            <a:off x="914400" y="6248400"/>
            <a:ext cx="2540000" cy="457200"/>
          </a:xfrm>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71572CA7-EC54-3DEA-6FCE-BC17C0ECAD95}"/>
              </a:ext>
            </a:extLst>
          </p:cNvPr>
          <p:cNvSpPr>
            <a:spLocks noGrp="1"/>
          </p:cNvSpPr>
          <p:nvPr>
            <p:ph type="ftr" sz="quarter" idx="11"/>
          </p:nvPr>
        </p:nvSpPr>
        <p:spPr>
          <a:xfrm>
            <a:off x="4165600" y="6248400"/>
            <a:ext cx="3860800" cy="457200"/>
          </a:xfrm>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18F92FE4-5571-5BB6-88F5-D7D6930E0C71}"/>
              </a:ext>
            </a:extLst>
          </p:cNvPr>
          <p:cNvSpPr>
            <a:spLocks noGrp="1"/>
          </p:cNvSpPr>
          <p:nvPr>
            <p:ph type="sldNum" sz="quarter" idx="12"/>
          </p:nvPr>
        </p:nvSpPr>
        <p:spPr>
          <a:xfrm>
            <a:off x="8737600" y="6248400"/>
            <a:ext cx="2540000" cy="457200"/>
          </a:xfrm>
        </p:spPr>
        <p:txBody>
          <a:bodyPr/>
          <a:lstStyle>
            <a:lvl1pPr>
              <a:defRPr/>
            </a:lvl1pPr>
          </a:lstStyle>
          <a:p>
            <a:fld id="{0BC070DF-E348-D742-B246-3014A1395AF6}" type="slidenum">
              <a:rPr lang="en-US" altLang="en-US"/>
              <a:pPr/>
              <a:t>‹#›</a:t>
            </a:fld>
            <a:endParaRPr lang="en-US" altLang="en-US"/>
          </a:p>
        </p:txBody>
      </p:sp>
    </p:spTree>
    <p:extLst>
      <p:ext uri="{BB962C8B-B14F-4D97-AF65-F5344CB8AC3E}">
        <p14:creationId xmlns:p14="http://schemas.microsoft.com/office/powerpoint/2010/main" val="2527755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SmartArt Placeholder 2"/>
          <p:cNvSpPr>
            <a:spLocks noGrp="1"/>
          </p:cNvSpPr>
          <p:nvPr>
            <p:ph type="dgm" idx="1"/>
          </p:nvPr>
        </p:nvSpPr>
        <p:spPr>
          <a:xfrm>
            <a:off x="609600" y="1600201"/>
            <a:ext cx="10972800" cy="4525963"/>
          </a:xfrm>
        </p:spPr>
        <p:txBody>
          <a:bodyPr/>
          <a:lstStyle/>
          <a:p>
            <a:pPr lvl="0"/>
            <a:endParaRPr lang="en-US" noProof="0"/>
          </a:p>
        </p:txBody>
      </p:sp>
      <p:sp>
        <p:nvSpPr>
          <p:cNvPr id="4" name="Rectangle 4">
            <a:extLst>
              <a:ext uri="{FF2B5EF4-FFF2-40B4-BE49-F238E27FC236}">
                <a16:creationId xmlns:a16="http://schemas.microsoft.com/office/drawing/2014/main" id="{7E2E5439-FEBC-B1EA-540C-63BEEA560EBA}"/>
              </a:ext>
            </a:extLst>
          </p:cNvPr>
          <p:cNvSpPr>
            <a:spLocks noGrp="1" noChangeArrowheads="1"/>
          </p:cNvSpPr>
          <p:nvPr>
            <p:ph type="dt" sz="half" idx="10"/>
          </p:nvPr>
        </p:nvSpPr>
        <p:spPr>
          <a:ln/>
        </p:spPr>
        <p:txBody>
          <a:bodyPr/>
          <a:lstStyle>
            <a:lvl1pPr>
              <a:defRPr/>
            </a:lvl1pPr>
          </a:lstStyle>
          <a:p>
            <a:pPr>
              <a:defRPr/>
            </a:pPr>
            <a:endParaRPr lang="en-IN"/>
          </a:p>
        </p:txBody>
      </p:sp>
      <p:sp>
        <p:nvSpPr>
          <p:cNvPr id="5" name="Rectangle 5">
            <a:extLst>
              <a:ext uri="{FF2B5EF4-FFF2-40B4-BE49-F238E27FC236}">
                <a16:creationId xmlns:a16="http://schemas.microsoft.com/office/drawing/2014/main" id="{A4A290E2-70E9-2A15-B76D-8AD5482BB19E}"/>
              </a:ext>
            </a:extLst>
          </p:cNvPr>
          <p:cNvSpPr>
            <a:spLocks noGrp="1" noChangeArrowheads="1"/>
          </p:cNvSpPr>
          <p:nvPr>
            <p:ph type="ftr" sz="quarter" idx="11"/>
          </p:nvPr>
        </p:nvSpPr>
        <p:spPr>
          <a:ln/>
        </p:spPr>
        <p:txBody>
          <a:bodyPr/>
          <a:lstStyle>
            <a:lvl1pPr>
              <a:defRPr/>
            </a:lvl1pPr>
          </a:lstStyle>
          <a:p>
            <a:pPr>
              <a:defRPr/>
            </a:pPr>
            <a:endParaRPr lang="en-IN"/>
          </a:p>
        </p:txBody>
      </p:sp>
      <p:sp>
        <p:nvSpPr>
          <p:cNvPr id="6" name="Rectangle 6">
            <a:extLst>
              <a:ext uri="{FF2B5EF4-FFF2-40B4-BE49-F238E27FC236}">
                <a16:creationId xmlns:a16="http://schemas.microsoft.com/office/drawing/2014/main" id="{74260B8A-9E70-01BB-E312-7E256AB655F5}"/>
              </a:ext>
            </a:extLst>
          </p:cNvPr>
          <p:cNvSpPr>
            <a:spLocks noGrp="1" noChangeArrowheads="1"/>
          </p:cNvSpPr>
          <p:nvPr>
            <p:ph type="sldNum" sz="quarter" idx="12"/>
          </p:nvPr>
        </p:nvSpPr>
        <p:spPr>
          <a:ln/>
        </p:spPr>
        <p:txBody>
          <a:bodyPr/>
          <a:lstStyle>
            <a:lvl1pPr>
              <a:defRPr/>
            </a:lvl1pPr>
          </a:lstStyle>
          <a:p>
            <a:fld id="{8BBC7EFF-E121-F843-94ED-15EC02967EB8}" type="slidenum">
              <a:rPr lang="en-IN" altLang="en-US"/>
              <a:pPr/>
              <a:t>‹#›</a:t>
            </a:fld>
            <a:endParaRPr lang="en-IN" altLang="en-US"/>
          </a:p>
        </p:txBody>
      </p:sp>
    </p:spTree>
    <p:extLst>
      <p:ext uri="{BB962C8B-B14F-4D97-AF65-F5344CB8AC3E}">
        <p14:creationId xmlns:p14="http://schemas.microsoft.com/office/powerpoint/2010/main" val="2214434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0E112-A927-1C8B-4937-ED78DFF1B8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C591FF-0BA0-BCAC-2C51-C55A2A293501}"/>
              </a:ext>
            </a:extLst>
          </p:cNvPr>
          <p:cNvSpPr>
            <a:spLocks noGrp="1"/>
          </p:cNvSpPr>
          <p:nvPr>
            <p:ph idx="1"/>
          </p:nvPr>
        </p:nvSpPr>
        <p:spPr/>
        <p:txBody>
          <a:bodyPr/>
          <a:lstStyle>
            <a:lvl1pPr>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5C3C4-2370-B734-AFA3-F1F96925E7E1}"/>
              </a:ext>
            </a:extLst>
          </p:cNvPr>
          <p:cNvSpPr>
            <a:spLocks noGrp="1"/>
          </p:cNvSpPr>
          <p:nvPr>
            <p:ph type="dt" sz="half" idx="10"/>
          </p:nvPr>
        </p:nvSpPr>
        <p:spPr/>
        <p:txBody>
          <a:body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6873588F-BFE8-14DC-7927-C6078500A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7CD1F8-C396-DE68-E171-06B5B9E9FD9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745949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1ED80-6B29-BF97-5E24-90120002AD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2BC69B-2519-C00A-7ED6-4B3D850CE2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D8F03B-6149-6334-C0CD-343AB4C3B0B0}"/>
              </a:ext>
            </a:extLst>
          </p:cNvPr>
          <p:cNvSpPr>
            <a:spLocks noGrp="1"/>
          </p:cNvSpPr>
          <p:nvPr>
            <p:ph type="dt" sz="half" idx="10"/>
          </p:nvPr>
        </p:nvSpPr>
        <p:spPr/>
        <p:txBody>
          <a:body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29593516-BB31-DA4D-AB6F-BFB01C1281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D5CDE-B307-21F2-867C-DC4DF8C4E40C}"/>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895477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79E6A-17B8-778C-FF75-E619928E45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F12D5B-44EE-EA69-D35D-B626A46A3B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098F79-219E-C8B9-56F1-2A85BCDD22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6C47F3-7FED-DB77-E9F1-E29624879858}"/>
              </a:ext>
            </a:extLst>
          </p:cNvPr>
          <p:cNvSpPr>
            <a:spLocks noGrp="1"/>
          </p:cNvSpPr>
          <p:nvPr>
            <p:ph type="dt" sz="half" idx="10"/>
          </p:nvPr>
        </p:nvSpPr>
        <p:spPr/>
        <p:txBody>
          <a:bodyPr/>
          <a:lstStyle/>
          <a:p>
            <a:fld id="{373503AD-24D2-F04B-A5C1-AA31754D0B29}" type="datetimeFigureOut">
              <a:t>5/23/25</a:t>
            </a:fld>
            <a:endParaRPr lang="en-US"/>
          </a:p>
        </p:txBody>
      </p:sp>
      <p:sp>
        <p:nvSpPr>
          <p:cNvPr id="6" name="Footer Placeholder 5">
            <a:extLst>
              <a:ext uri="{FF2B5EF4-FFF2-40B4-BE49-F238E27FC236}">
                <a16:creationId xmlns:a16="http://schemas.microsoft.com/office/drawing/2014/main" id="{18EF1799-6EFC-203F-E1CB-253CAC90D6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1442B-11ED-F7AA-01B8-2C3F0A493070}"/>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372447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7C431-DE4B-789D-E456-86E843FE98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858DA6-172B-3E50-92E9-D56DE9F2FD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86F6EC-1FD3-07D2-3AD8-FA4B913BE2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C3ABFD-6F34-181F-BECB-84D0612FAF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9D10FC-BD05-41C3-DE2E-969CC433D3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8D0D49-9A1B-0478-BDC8-4764F5078B45}"/>
              </a:ext>
            </a:extLst>
          </p:cNvPr>
          <p:cNvSpPr>
            <a:spLocks noGrp="1"/>
          </p:cNvSpPr>
          <p:nvPr>
            <p:ph type="dt" sz="half" idx="10"/>
          </p:nvPr>
        </p:nvSpPr>
        <p:spPr/>
        <p:txBody>
          <a:bodyPr/>
          <a:lstStyle/>
          <a:p>
            <a:fld id="{373503AD-24D2-F04B-A5C1-AA31754D0B29}" type="datetimeFigureOut">
              <a:t>5/23/25</a:t>
            </a:fld>
            <a:endParaRPr lang="en-US"/>
          </a:p>
        </p:txBody>
      </p:sp>
      <p:sp>
        <p:nvSpPr>
          <p:cNvPr id="8" name="Footer Placeholder 7">
            <a:extLst>
              <a:ext uri="{FF2B5EF4-FFF2-40B4-BE49-F238E27FC236}">
                <a16:creationId xmlns:a16="http://schemas.microsoft.com/office/drawing/2014/main" id="{F9EB4F06-A0FC-EA87-1CE2-78BCB70A0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07FF98-CB54-9036-8EDA-027CE6AB532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676644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8E020-6054-97A7-8621-F2F73D571E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2E7FC6-2721-FF5D-3412-027453A5AE5A}"/>
              </a:ext>
            </a:extLst>
          </p:cNvPr>
          <p:cNvSpPr>
            <a:spLocks noGrp="1"/>
          </p:cNvSpPr>
          <p:nvPr>
            <p:ph type="dt" sz="half" idx="10"/>
          </p:nvPr>
        </p:nvSpPr>
        <p:spPr/>
        <p:txBody>
          <a:bodyPr/>
          <a:lstStyle/>
          <a:p>
            <a:fld id="{373503AD-24D2-F04B-A5C1-AA31754D0B29}" type="datetimeFigureOut">
              <a:t>5/23/25</a:t>
            </a:fld>
            <a:endParaRPr lang="en-US"/>
          </a:p>
        </p:txBody>
      </p:sp>
      <p:sp>
        <p:nvSpPr>
          <p:cNvPr id="4" name="Footer Placeholder 3">
            <a:extLst>
              <a:ext uri="{FF2B5EF4-FFF2-40B4-BE49-F238E27FC236}">
                <a16:creationId xmlns:a16="http://schemas.microsoft.com/office/drawing/2014/main" id="{89BF4897-9117-CB63-FB09-E27C92E12A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CC934C-583B-7272-2491-DC5C122039A5}"/>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193487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54F60B-7360-BF46-C12F-8CE68A33A4A4}"/>
              </a:ext>
            </a:extLst>
          </p:cNvPr>
          <p:cNvSpPr>
            <a:spLocks noGrp="1"/>
          </p:cNvSpPr>
          <p:nvPr>
            <p:ph type="dt" sz="half" idx="10"/>
          </p:nvPr>
        </p:nvSpPr>
        <p:spPr/>
        <p:txBody>
          <a:bodyPr/>
          <a:lstStyle/>
          <a:p>
            <a:fld id="{373503AD-24D2-F04B-A5C1-AA31754D0B29}" type="datetimeFigureOut">
              <a:t>5/23/25</a:t>
            </a:fld>
            <a:endParaRPr lang="en-US"/>
          </a:p>
        </p:txBody>
      </p:sp>
      <p:sp>
        <p:nvSpPr>
          <p:cNvPr id="3" name="Footer Placeholder 2">
            <a:extLst>
              <a:ext uri="{FF2B5EF4-FFF2-40B4-BE49-F238E27FC236}">
                <a16:creationId xmlns:a16="http://schemas.microsoft.com/office/drawing/2014/main" id="{3A71875E-A79C-81C5-3749-C58115613C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83141A-05A2-C746-C8A1-60A7D25FCD6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601901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7485E-2EB8-7700-F135-DE0C224CCB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95F6BE-5394-C1FF-B7DF-1C5BC169BB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18E153-E882-7D01-90F1-2257067BFA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70155E-1AA0-B9FA-DEB7-16EF2879D9D1}"/>
              </a:ext>
            </a:extLst>
          </p:cNvPr>
          <p:cNvSpPr>
            <a:spLocks noGrp="1"/>
          </p:cNvSpPr>
          <p:nvPr>
            <p:ph type="dt" sz="half" idx="10"/>
          </p:nvPr>
        </p:nvSpPr>
        <p:spPr/>
        <p:txBody>
          <a:bodyPr/>
          <a:lstStyle/>
          <a:p>
            <a:fld id="{373503AD-24D2-F04B-A5C1-AA31754D0B29}" type="datetimeFigureOut">
              <a:t>5/23/25</a:t>
            </a:fld>
            <a:endParaRPr lang="en-US"/>
          </a:p>
        </p:txBody>
      </p:sp>
      <p:sp>
        <p:nvSpPr>
          <p:cNvPr id="6" name="Footer Placeholder 5">
            <a:extLst>
              <a:ext uri="{FF2B5EF4-FFF2-40B4-BE49-F238E27FC236}">
                <a16:creationId xmlns:a16="http://schemas.microsoft.com/office/drawing/2014/main" id="{56E3C570-79B3-D611-073E-63E112C686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EA60DF-032C-BDFB-61B8-E8DCB6CE79D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108200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CE054-39B5-8E60-05E0-5D51DD343A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E3B5C4-9277-7D93-1F3F-7CD55984B4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CF05DD-F49D-E262-2EB1-63C906579D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009B9-45C5-A0F0-43C5-44F18ED77F67}"/>
              </a:ext>
            </a:extLst>
          </p:cNvPr>
          <p:cNvSpPr>
            <a:spLocks noGrp="1"/>
          </p:cNvSpPr>
          <p:nvPr>
            <p:ph type="dt" sz="half" idx="10"/>
          </p:nvPr>
        </p:nvSpPr>
        <p:spPr/>
        <p:txBody>
          <a:bodyPr/>
          <a:lstStyle/>
          <a:p>
            <a:fld id="{373503AD-24D2-F04B-A5C1-AA31754D0B29}" type="datetimeFigureOut">
              <a:t>5/23/25</a:t>
            </a:fld>
            <a:endParaRPr lang="en-US"/>
          </a:p>
        </p:txBody>
      </p:sp>
      <p:sp>
        <p:nvSpPr>
          <p:cNvPr id="6" name="Footer Placeholder 5">
            <a:extLst>
              <a:ext uri="{FF2B5EF4-FFF2-40B4-BE49-F238E27FC236}">
                <a16:creationId xmlns:a16="http://schemas.microsoft.com/office/drawing/2014/main" id="{E9A05333-E740-591E-B01A-4D03B6A77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3EF06A-7E9A-CA09-69B4-8E1E9943882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064705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E2A8B3-8D2F-D70B-E6B7-CBB4FE8D7A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EA30CC-EDFC-54F0-0044-07664F718D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E6445-277D-3BA2-7EE7-E38C71E92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73503AD-24D2-F04B-A5C1-AA31754D0B29}" type="datetimeFigureOut">
              <a:t>5/23/25</a:t>
            </a:fld>
            <a:endParaRPr lang="en-US"/>
          </a:p>
        </p:txBody>
      </p:sp>
      <p:sp>
        <p:nvSpPr>
          <p:cNvPr id="5" name="Footer Placeholder 4">
            <a:extLst>
              <a:ext uri="{FF2B5EF4-FFF2-40B4-BE49-F238E27FC236}">
                <a16:creationId xmlns:a16="http://schemas.microsoft.com/office/drawing/2014/main" id="{2673E237-4CE6-4C50-3DAB-27E3859C25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7ABBC7-97EE-5DB4-8DC8-23B77B6493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F24233-0586-EA44-99C2-E26DC30F5375}" type="slidenum">
              <a:t>‹#›</a:t>
            </a:fld>
            <a:endParaRPr lang="en-US"/>
          </a:p>
        </p:txBody>
      </p:sp>
    </p:spTree>
    <p:extLst>
      <p:ext uri="{BB962C8B-B14F-4D97-AF65-F5344CB8AC3E}">
        <p14:creationId xmlns:p14="http://schemas.microsoft.com/office/powerpoint/2010/main" val="300038300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914400" rtl="0" eaLnBrk="1" latinLnBrk="0" hangingPunct="1">
        <a:lnSpc>
          <a:spcPct val="90000"/>
        </a:lnSpc>
        <a:spcBef>
          <a:spcPct val="0"/>
        </a:spcBef>
        <a:buNone/>
        <a:defRPr sz="4400" b="1" i="1" kern="1200">
          <a:solidFill>
            <a:schemeClr val="tx1"/>
          </a:solidFill>
          <a:latin typeface="Garamond" panose="020204040303010108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bls.gov/soc/2018/soc_2018_manual.pdf"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Applied-Ontology-Education"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C3829B-168C-3EDC-C105-DAD63B96F60A}"/>
              </a:ext>
            </a:extLst>
          </p:cNvPr>
          <p:cNvPicPr>
            <a:picLocks noChangeAspect="1"/>
          </p:cNvPicPr>
          <p:nvPr/>
        </p:nvPicPr>
        <p:blipFill>
          <a:blip r:embed="rId2">
            <a:alphaModFix amt="20000"/>
          </a:blip>
          <a:stretch>
            <a:fillRect/>
          </a:stretch>
        </p:blipFill>
        <p:spPr>
          <a:xfrm>
            <a:off x="2235347" y="0"/>
            <a:ext cx="7721306" cy="6858000"/>
          </a:xfrm>
          <a:prstGeom prst="rect">
            <a:avLst/>
          </a:prstGeom>
        </p:spPr>
      </p:pic>
      <p:sp>
        <p:nvSpPr>
          <p:cNvPr id="2" name="Title 1">
            <a:extLst>
              <a:ext uri="{FF2B5EF4-FFF2-40B4-BE49-F238E27FC236}">
                <a16:creationId xmlns:a16="http://schemas.microsoft.com/office/drawing/2014/main" id="{8548DC51-436C-CA01-848C-BB61E23C39DD}"/>
              </a:ext>
            </a:extLst>
          </p:cNvPr>
          <p:cNvSpPr>
            <a:spLocks noGrp="1"/>
          </p:cNvSpPr>
          <p:nvPr>
            <p:ph type="ctrTitle"/>
          </p:nvPr>
        </p:nvSpPr>
        <p:spPr>
          <a:xfrm>
            <a:off x="1872226" y="2136829"/>
            <a:ext cx="8447548" cy="2584342"/>
          </a:xfrm>
        </p:spPr>
        <p:txBody>
          <a:bodyPr>
            <a:noAutofit/>
          </a:bodyPr>
          <a:lstStyle/>
          <a:p>
            <a:r>
              <a:rPr lang="en-US" sz="8800"/>
              <a:t>BFO: 2025 </a:t>
            </a:r>
            <a:br>
              <a:rPr lang="en-US" sz="8800"/>
            </a:br>
            <a:r>
              <a:rPr lang="en-US" sz="8800"/>
              <a:t>C-FORS Solutions</a:t>
            </a:r>
          </a:p>
        </p:txBody>
      </p:sp>
    </p:spTree>
    <p:extLst>
      <p:ext uri="{BB962C8B-B14F-4D97-AF65-F5344CB8AC3E}">
        <p14:creationId xmlns:p14="http://schemas.microsoft.com/office/powerpoint/2010/main" val="2210674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0C6B0-B01F-A984-4A5C-86AB5A232C88}"/>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D3AF2E2F-EC6C-ED6B-F02C-29048A0602C5}"/>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1CAA70AB-0BB0-0243-C819-AFDBAEF09D92}"/>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957BF4F-E9EA-917B-046D-4BDD8D433598}"/>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0931CAF5-4CBC-27CD-83F5-32EAB0E967C6}"/>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98E774EA-A5DB-4874-DFF7-227248EFA7D2}"/>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B10D76BA-5539-8491-F5AF-CE67586A3C5B}"/>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F2D8B42A-AC6B-7305-CD9C-F5A5A25DDE6B}"/>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BE75E736-F45A-D598-11D4-956574659A39}"/>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76685E45-94FE-BDD9-86E0-29F7DE77A5CF}"/>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7CCED825-1ED1-2B8C-020D-90F1007DB9DF}"/>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9651ACE-CAFE-CE3C-FDEF-A6B3B07D220D}"/>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B5581C6C-8AB6-100E-912B-78DB049A18C9}"/>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D33ECCC9-CB22-4B13-8258-171B4E857842}"/>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CBA9333F-8E35-21A4-B8FB-D174F11D9A26}"/>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D9E2FBEA-D6FF-D7CE-8C02-76C280199771}"/>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38EB2B56-B7EC-C5BC-677C-0AA778D0F7CA}"/>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EE1D22AD-C095-E876-A724-119BAAE79DE5}"/>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81E7D5DB-0251-5237-600E-D10506E9F5CD}"/>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3180A989-87ED-F65C-C86C-32B875AD3AB1}"/>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A7CB1FE0-C71E-B538-D39C-8657E181991B}"/>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8A4D2587-B78E-2CC6-62B2-655E48450053}"/>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67D899FE-AA6B-525C-C8C7-D592D82CAE4D}"/>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4B431338-A5DD-DDB7-F8B3-DCA7FDFDDD9C}"/>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47D5301C-2889-8A11-D394-072C38DB81F6}"/>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69B78215-8D63-6B51-1E55-7DE7376959B7}"/>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9C0B2EB4-AC03-1DF9-7616-FC7F31615874}"/>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A404B34E-38F9-C411-B526-3F39C9ECB31F}"/>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CDC1396D-9D88-6731-D542-BF92910952AF}"/>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B97AB7C7-E3B3-3E46-9F13-3D56D3FB9ADE}"/>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881B0F63-DDE4-D68C-92B5-EC9A4417722C}"/>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8D11C65C-B582-5ECC-7B41-3851D4E9F00D}"/>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7819FB4E-A6F7-1A95-325C-798F3D88FC79}"/>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BA7F007C-D527-0180-2BF7-85424EBCEDAB}"/>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609BC228-8B37-67C9-B6EF-EA6ACDDA55B2}"/>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473B37FE-CA81-6BED-97EC-6922804A72D4}"/>
              </a:ext>
            </a:extLst>
          </p:cNvPr>
          <p:cNvSpPr txBox="1"/>
          <p:nvPr/>
        </p:nvSpPr>
        <p:spPr>
          <a:xfrm>
            <a:off x="10447280" y="5821976"/>
            <a:ext cx="1470274"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R</a:t>
            </a:r>
          </a:p>
        </p:txBody>
      </p:sp>
      <p:cxnSp>
        <p:nvCxnSpPr>
          <p:cNvPr id="2" name="Straight Arrow Connector 1">
            <a:extLst>
              <a:ext uri="{FF2B5EF4-FFF2-40B4-BE49-F238E27FC236}">
                <a16:creationId xmlns:a16="http://schemas.microsoft.com/office/drawing/2014/main" id="{315452ED-346D-8C5E-8E10-3D988BD07DC3}"/>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6F0F2F4F-F2CC-BD8D-0D6E-55F1429BCF5B}"/>
              </a:ext>
            </a:extLst>
          </p:cNvPr>
          <p:cNvCxnSpPr>
            <a:cxnSpLocks/>
            <a:stCxn id="8"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99FEBEBF-D3F3-CB36-D84E-332A458C97B6}"/>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575F8246-26DA-7016-4C57-B4D3EE979A05}"/>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C51252C4-98B8-FBCE-DC57-50807A6A43EF}"/>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E0E835A6-81EC-343C-BA52-7BAF832F0420}"/>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0E886729-9CF7-8B40-F259-AC1CAAA1626E}"/>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1969929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7EA4E2-934A-2989-F791-18DB476C7062}"/>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AAC07E65-C74C-F40C-59AA-29FBAAE385F5}"/>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465BC9FC-F4B2-6BC1-D182-08EDE93C1BBF}"/>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7332EBD-6C44-F11E-ED5F-202271CAFEDD}"/>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FFE3ED24-3C5C-EB56-BD30-70DF890E2EDB}"/>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95908A33-6AE4-5132-FD75-B4DCECEFACC9}"/>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30E499A0-2853-BAB8-0729-83D992BFADAE}"/>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F495EC30-3AB7-C10E-1185-B6F0F0486BCD}"/>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27A7D3F9-4E84-B327-7C5A-7D7A10156EE3}"/>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15E4797E-DD7A-8873-5D0B-13DA87CDFE7D}"/>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FBBCDB69-AC79-032D-278E-ABC85A9F4AAF}"/>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F5BE8D83-BB44-3E16-6D4A-4074F4C05A96}"/>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E0E0546F-5339-EFD2-953C-429F7F71CF0F}"/>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A394F022-B5DE-C7B6-57C8-12A6AB0474C8}"/>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A99ECB1F-76A5-0AC2-4B04-A264276C0D59}"/>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C99C037C-78DC-C6BD-62AC-4D5A0F2718D8}"/>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1492364E-BE4C-BCFD-71C3-543437DCD8C3}"/>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F7227B38-4471-8645-C4D6-4809273FA264}"/>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8EA2C861-B932-18C2-A107-32809255DE87}"/>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F72C5866-BD47-E043-1620-4B3EF648F39A}"/>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0793CE19-42FC-F285-04D7-BADFC32371DE}"/>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222D94E7-51F7-B0A9-875E-563A0C893351}"/>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5902E73A-27F7-FBB1-5E48-F44C109DA534}"/>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D10F2D15-A139-1848-B74B-0EC71514C882}"/>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A2EB9B44-4176-EE3A-FCDC-0F06D19D5566}"/>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F9DA9D6C-4A48-47CA-DA83-EA0206D457AA}"/>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AE378177-C44C-CFED-A802-521526E3E687}"/>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C6895D56-AEB6-57AF-3E12-4EBFA6D57E84}"/>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22C9F216-B4BD-C6D9-C6CA-D0D734463327}"/>
              </a:ext>
            </a:extLst>
          </p:cNvPr>
          <p:cNvCxnSpPr>
            <a:cxnSpLocks/>
            <a:endCxn id="4" idx="4"/>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C054E3F4-380F-F1DA-C514-540C5C7EE7D5}"/>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66639D4B-4CC5-08B4-BFA4-92A4E638F0DE}"/>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3352D71D-91F6-6256-5F8A-EE115958712D}"/>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B3851F72-8F9A-3454-C71F-5D48354D08E4}"/>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08F6A348-5FCD-CC6D-7110-9B9B4EB49D03}"/>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448726CA-A4D9-88BA-E0DB-FC27271E292C}"/>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747CE244-905E-08CD-CD4F-B7289E23A8D3}"/>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16362AD5-CBAB-452A-4EA6-02F40F7D9C1C}"/>
              </a:ext>
            </a:extLst>
          </p:cNvPr>
          <p:cNvSpPr txBox="1"/>
          <p:nvPr/>
        </p:nvSpPr>
        <p:spPr>
          <a:xfrm>
            <a:off x="6589338" y="6213032"/>
            <a:ext cx="1426994"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S</a:t>
            </a:r>
          </a:p>
        </p:txBody>
      </p:sp>
      <p:sp>
        <p:nvSpPr>
          <p:cNvPr id="17" name="Oval 16">
            <a:extLst>
              <a:ext uri="{FF2B5EF4-FFF2-40B4-BE49-F238E27FC236}">
                <a16:creationId xmlns:a16="http://schemas.microsoft.com/office/drawing/2014/main" id="{AFBF4D11-D1DE-6626-349D-34D098E04469}"/>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cxnSp>
        <p:nvCxnSpPr>
          <p:cNvPr id="22" name="Straight Arrow Connector 21">
            <a:extLst>
              <a:ext uri="{FF2B5EF4-FFF2-40B4-BE49-F238E27FC236}">
                <a16:creationId xmlns:a16="http://schemas.microsoft.com/office/drawing/2014/main" id="{29F7A181-D684-1DAB-05A0-CB4B648EB8F7}"/>
              </a:ext>
            </a:extLst>
          </p:cNvPr>
          <p:cNvCxnSpPr>
            <a:cxnSpLocks/>
            <a:stCxn id="31" idx="0"/>
            <a:endCxn id="17" idx="4"/>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Oval 22">
            <a:extLst>
              <a:ext uri="{FF2B5EF4-FFF2-40B4-BE49-F238E27FC236}">
                <a16:creationId xmlns:a16="http://schemas.microsoft.com/office/drawing/2014/main" id="{85C675C9-7843-6522-59CB-C91176CE1AEA}"/>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24" name="Straight Arrow Connector 23">
            <a:extLst>
              <a:ext uri="{FF2B5EF4-FFF2-40B4-BE49-F238E27FC236}">
                <a16:creationId xmlns:a16="http://schemas.microsoft.com/office/drawing/2014/main" id="{C5C4EB59-230E-F439-F077-ECCED26F7000}"/>
              </a:ext>
            </a:extLst>
          </p:cNvPr>
          <p:cNvCxnSpPr>
            <a:cxnSpLocks/>
            <a:stCxn id="17" idx="0"/>
            <a:endCxn id="23"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1" name="Decision 30">
            <a:extLst>
              <a:ext uri="{FF2B5EF4-FFF2-40B4-BE49-F238E27FC236}">
                <a16:creationId xmlns:a16="http://schemas.microsoft.com/office/drawing/2014/main" id="{94A8EE27-79C2-F994-6B54-E4D49A4B300D}"/>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32" name="Straight Arrow Connector 31">
            <a:extLst>
              <a:ext uri="{FF2B5EF4-FFF2-40B4-BE49-F238E27FC236}">
                <a16:creationId xmlns:a16="http://schemas.microsoft.com/office/drawing/2014/main" id="{B6AC8F2D-5324-EBBD-D3CF-1391ED8D3919}"/>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B3039057-14AD-E671-0A8C-0674F1A16ECB}"/>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34" name="TextBox 33">
            <a:extLst>
              <a:ext uri="{FF2B5EF4-FFF2-40B4-BE49-F238E27FC236}">
                <a16:creationId xmlns:a16="http://schemas.microsoft.com/office/drawing/2014/main" id="{46579397-6EA1-1CA1-37A1-BD67F1DF5267}"/>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35" name="TextBox 34">
            <a:extLst>
              <a:ext uri="{FF2B5EF4-FFF2-40B4-BE49-F238E27FC236}">
                <a16:creationId xmlns:a16="http://schemas.microsoft.com/office/drawing/2014/main" id="{1EA72924-C4BE-B072-C007-FD17DA67DA58}"/>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1865904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09B86-1DD7-049B-4175-A62882EDFACC}"/>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37388F0D-FD64-D507-B91A-9A22151121BC}"/>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cxnSp>
        <p:nvCxnSpPr>
          <p:cNvPr id="7" name="Straight Arrow Connector 6">
            <a:extLst>
              <a:ext uri="{FF2B5EF4-FFF2-40B4-BE49-F238E27FC236}">
                <a16:creationId xmlns:a16="http://schemas.microsoft.com/office/drawing/2014/main" id="{6C3324F8-EE3F-FD3B-778E-ED756D2D9AB7}"/>
              </a:ext>
            </a:extLst>
          </p:cNvPr>
          <p:cNvCxnSpPr>
            <a:cxnSpLocks/>
            <a:stCxn id="109" idx="3"/>
            <a:endCxn id="11" idx="1"/>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BFB1D4D1-7AC1-0F41-D711-1D2EF8A42543}"/>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1" name="Rectangle 10">
            <a:extLst>
              <a:ext uri="{FF2B5EF4-FFF2-40B4-BE49-F238E27FC236}">
                <a16:creationId xmlns:a16="http://schemas.microsoft.com/office/drawing/2014/main" id="{E4686339-0AB7-1647-25C5-D4A953683200}"/>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93D7762-546D-8149-353F-8D7832BFC1C1}"/>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5A82F583-197F-2358-9BC6-4E095805946C}"/>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76D16AAC-B182-4DFF-0692-BFDFB034DD4C}"/>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ED5DE979-60F4-C66C-5DF9-E54717CFD4F1}"/>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CB90000D-F75D-8C34-C1FA-D78BA2AF9512}"/>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1A517330-692C-9E42-0697-5E4E666BE28F}"/>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041EF934-FF97-C49D-61E2-D4B5F6527C67}"/>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F57DBB78-0509-5F47-2694-FC621348770B}"/>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30EF5369-69CA-6D30-B023-94E07C1A298F}"/>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F3568BBB-2599-B975-5190-35D65D3FB614}"/>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A197B982-7934-506B-EAAA-8786D8E206E6}"/>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06CE778E-257E-8B66-CD2F-8401C504FC4D}"/>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5E1B6071-6E24-7B5B-F9CB-BD18F659D186}"/>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7B1E5FEA-D936-BFA3-7BD2-E40B43BC9A7A}"/>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5F96C954-B065-1DC1-0B87-EC397A8CA6FA}"/>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0F04E307-32DD-5016-5C77-7623AD9835E8}"/>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140E3562-3B39-6B92-BC0B-DF10A39951A9}"/>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9BA64015-43D9-F9F3-B6DA-DB665BD3827D}"/>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587DF878-E2AD-81AB-D42B-C2EDB400660A}"/>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DF2D5D88-C3E8-5AF1-4A4F-E3AA69B0946B}"/>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EC7BDE51-5ACF-3CDF-452E-2EC5193E09DA}"/>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AA65E077-303C-ECDE-10C1-4DC319592E94}"/>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1E871D67-E2B7-9FCB-0C22-D48A97B87528}"/>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BE5C6C67-025C-9B95-EAB2-D8C939C12B3F}"/>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1FEF10CE-23D9-1ED1-FC82-DEF55339406A}"/>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F01309EC-855C-E918-C981-4CA469DDE62C}"/>
              </a:ext>
            </a:extLst>
          </p:cNvPr>
          <p:cNvCxnSpPr>
            <a:cxnSpLocks/>
            <a:stCxn id="109" idx="0"/>
            <a:endCxn id="4" idx="4"/>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AC6A1075-CC67-1C6A-72FB-3391F6905F37}"/>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5E1F58A5-3FA9-315A-0313-A16DF66A0D1C}"/>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26B22B92-70A4-2C43-68A6-1E5AD168ECCE}"/>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18F3D9F2-7AE2-B1E0-F08D-C420CDF5A41E}"/>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73886BAD-8C64-12F5-9DBC-294A4BD31C82}"/>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828A2839-6F05-50F1-9975-E340944F705D}"/>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09" name="Decision 108">
            <a:extLst>
              <a:ext uri="{FF2B5EF4-FFF2-40B4-BE49-F238E27FC236}">
                <a16:creationId xmlns:a16="http://schemas.microsoft.com/office/drawing/2014/main" id="{ABA9E37C-7EA0-4EBC-5F6F-1D4EF135FA0A}"/>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sp>
        <p:nvSpPr>
          <p:cNvPr id="117" name="Decision 116">
            <a:extLst>
              <a:ext uri="{FF2B5EF4-FFF2-40B4-BE49-F238E27FC236}">
                <a16:creationId xmlns:a16="http://schemas.microsoft.com/office/drawing/2014/main" id="{47BE7A3E-FD97-3EDB-D186-A3A92075950D}"/>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B2DC7B4B-0592-F2F4-F456-1C2E6295F0E4}"/>
              </a:ext>
            </a:extLst>
          </p:cNvPr>
          <p:cNvSpPr txBox="1"/>
          <p:nvPr/>
        </p:nvSpPr>
        <p:spPr>
          <a:xfrm>
            <a:off x="10278337" y="923978"/>
            <a:ext cx="1619354"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AB</a:t>
            </a:r>
          </a:p>
        </p:txBody>
      </p:sp>
      <p:sp>
        <p:nvSpPr>
          <p:cNvPr id="15" name="TextBox 14">
            <a:extLst>
              <a:ext uri="{FF2B5EF4-FFF2-40B4-BE49-F238E27FC236}">
                <a16:creationId xmlns:a16="http://schemas.microsoft.com/office/drawing/2014/main" id="{6F1E8EA7-94DF-A885-2599-70E4292BB80A}"/>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7" name="TextBox 16">
            <a:extLst>
              <a:ext uri="{FF2B5EF4-FFF2-40B4-BE49-F238E27FC236}">
                <a16:creationId xmlns:a16="http://schemas.microsoft.com/office/drawing/2014/main" id="{5BD76850-0909-CD17-C159-480191F274AE}"/>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1826708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767A6B7C-45C8-3E6C-015E-7F79D2234A99}"/>
              </a:ext>
            </a:extLst>
          </p:cNvPr>
          <p:cNvPicPr>
            <a:picLocks noChangeAspect="1"/>
          </p:cNvPicPr>
          <p:nvPr/>
        </p:nvPicPr>
        <p:blipFill>
          <a:blip r:embed="rId2"/>
          <a:stretch>
            <a:fillRect/>
          </a:stretch>
        </p:blipFill>
        <p:spPr>
          <a:xfrm>
            <a:off x="116873" y="364787"/>
            <a:ext cx="11958253" cy="6128426"/>
          </a:xfrm>
          <a:prstGeom prst="rect">
            <a:avLst/>
          </a:prstGeom>
        </p:spPr>
      </p:pic>
    </p:spTree>
    <p:extLst>
      <p:ext uri="{BB962C8B-B14F-4D97-AF65-F5344CB8AC3E}">
        <p14:creationId xmlns:p14="http://schemas.microsoft.com/office/powerpoint/2010/main" val="1897970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436B6-47F0-59E5-0C63-6C14285059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094F25-19E9-6687-FF0F-3D1689092D38}"/>
              </a:ext>
            </a:extLst>
          </p:cNvPr>
          <p:cNvSpPr>
            <a:spLocks noGrp="1"/>
          </p:cNvSpPr>
          <p:nvPr>
            <p:ph type="title"/>
          </p:nvPr>
        </p:nvSpPr>
        <p:spPr/>
        <p:txBody>
          <a:bodyPr/>
          <a:lstStyle/>
          <a:p>
            <a:r>
              <a:rPr lang="en-US"/>
              <a:t>Case 2</a:t>
            </a:r>
          </a:p>
        </p:txBody>
      </p:sp>
      <p:sp>
        <p:nvSpPr>
          <p:cNvPr id="3" name="Content Placeholder 2">
            <a:extLst>
              <a:ext uri="{FF2B5EF4-FFF2-40B4-BE49-F238E27FC236}">
                <a16:creationId xmlns:a16="http://schemas.microsoft.com/office/drawing/2014/main" id="{E3B5DBF0-84AC-1EC7-88D5-9883DEBBD2E4}"/>
              </a:ext>
            </a:extLst>
          </p:cNvPr>
          <p:cNvSpPr>
            <a:spLocks noGrp="1"/>
          </p:cNvSpPr>
          <p:nvPr>
            <p:ph idx="1"/>
          </p:nvPr>
        </p:nvSpPr>
        <p:spPr>
          <a:xfrm>
            <a:off x="838200" y="1825624"/>
            <a:ext cx="10515600" cy="4869643"/>
          </a:xfrm>
        </p:spPr>
        <p:txBody>
          <a:bodyPr/>
          <a:lstStyle/>
          <a:p>
            <a:pPr marL="0" indent="0" algn="ctr">
              <a:buNone/>
            </a:pPr>
            <a:r>
              <a:rPr lang="en-US" sz="4000" b="1">
                <a:solidFill>
                  <a:schemeClr val="accent6"/>
                </a:solidFill>
              </a:rPr>
              <a:t>In aircraft_data.xlsx you will find a row for the Airbus A321-111, designed to have a maximum knot approach speed of 142. However, after 5 approaches, an instance has obtained an average maximum knot approach speed of 139. </a:t>
            </a:r>
          </a:p>
          <a:p>
            <a:pPr marL="0" indent="0" algn="ctr">
              <a:buNone/>
            </a:pPr>
            <a:endParaRPr lang="en-US" sz="4000" b="1">
              <a:solidFill>
                <a:schemeClr val="accent6"/>
              </a:solidFill>
            </a:endParaRPr>
          </a:p>
          <a:p>
            <a:pPr marL="0" indent="0" algn="ctr">
              <a:buNone/>
            </a:pPr>
            <a:r>
              <a:rPr lang="en-US" sz="4000" b="1">
                <a:solidFill>
                  <a:schemeClr val="accent6"/>
                </a:solidFill>
              </a:rPr>
              <a:t>Construct a BFO-conformant design pattern reflecting the preceding phenomena. </a:t>
            </a:r>
          </a:p>
          <a:p>
            <a:endParaRPr lang="en-US"/>
          </a:p>
        </p:txBody>
      </p:sp>
    </p:spTree>
    <p:extLst>
      <p:ext uri="{BB962C8B-B14F-4D97-AF65-F5344CB8AC3E}">
        <p14:creationId xmlns:p14="http://schemas.microsoft.com/office/powerpoint/2010/main" val="512183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486476-E758-7101-1C20-A1F6C38CCD66}"/>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942A4FD5-430C-F0C1-CE22-F89F4596256D}"/>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88B553E6-D377-1486-2B5E-14BBA2F51DD3}"/>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2081DE4E-17FD-98C4-94C0-045B37279E89}"/>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C50E0D5B-7B79-2554-3D68-DEFF5ABB49AE}"/>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D6D0A484-271B-4B9F-D588-D52D461CBCE5}"/>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4E18C16-E43E-515E-457E-4A762AE42524}"/>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1230FBB8-AA36-56B8-F9CA-5472DC803E63}"/>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19BD79EE-2F37-457E-F269-7871DDDA4830}"/>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105B64FC-7BAE-755E-8FBB-19B533B16FFC}"/>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5BC5B909-F57C-E682-2F39-C3BA93B2BA18}"/>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CF692D1-B406-5ACF-FE1A-D93F87612318}"/>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CB1DF50F-D68B-1D12-A8D9-286318DFF428}"/>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2" name="TextBox 41">
            <a:extLst>
              <a:ext uri="{FF2B5EF4-FFF2-40B4-BE49-F238E27FC236}">
                <a16:creationId xmlns:a16="http://schemas.microsoft.com/office/drawing/2014/main" id="{079E8FF3-EBF9-2ED0-AD5B-C98026A26810}"/>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
        <p:nvSpPr>
          <p:cNvPr id="43" name="TextBox 42">
            <a:extLst>
              <a:ext uri="{FF2B5EF4-FFF2-40B4-BE49-F238E27FC236}">
                <a16:creationId xmlns:a16="http://schemas.microsoft.com/office/drawing/2014/main" id="{54CB01C0-C08F-70A3-7CA3-C6F85B46EDDF}"/>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D8B60E6D-B0F9-51A6-22C3-45CD686C5063}"/>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65" name="Oval 64">
            <a:extLst>
              <a:ext uri="{FF2B5EF4-FFF2-40B4-BE49-F238E27FC236}">
                <a16:creationId xmlns:a16="http://schemas.microsoft.com/office/drawing/2014/main" id="{FF1BE28B-41FE-0BC6-DC13-2494D6B206FC}"/>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Tree>
    <p:extLst>
      <p:ext uri="{BB962C8B-B14F-4D97-AF65-F5344CB8AC3E}">
        <p14:creationId xmlns:p14="http://schemas.microsoft.com/office/powerpoint/2010/main" val="2346431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CBED4-9589-23EE-954E-4A9E4BD1F3FD}"/>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6AD61A40-C0CE-5B8D-E6C0-3D40EA08D254}"/>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30310D30-0128-170F-D59D-BA76F848C5C4}"/>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32F93E16-E5E3-1435-A9C5-2459A797CFBA}"/>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27060642-D4EF-EB84-66EE-E2496623DCB7}"/>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0C13D819-2776-1F35-84E1-C4C78C282022}"/>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27DD983-09FD-FEBB-3B7B-24397171B6D4}"/>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0058AF56-C7FB-21B9-8456-E39DC57CAEBA}"/>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41512598-AE86-4364-8089-4703116405F1}"/>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377B4822-A045-5058-56BC-D8DA9A6FAE4E}"/>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85F39C7A-B2E6-8A2A-C9F0-45494F557FE5}"/>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AEF233D-3965-7B66-1203-6F5C6162AD41}"/>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8391A377-233D-8723-4D7A-A7DF7DD06CBD}"/>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93B4ECB6-8A7F-EF95-FFA9-A6B94AC16364}"/>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30E17F76-4947-67B5-E94E-37BFB471A432}"/>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65" name="Oval 64">
            <a:extLst>
              <a:ext uri="{FF2B5EF4-FFF2-40B4-BE49-F238E27FC236}">
                <a16:creationId xmlns:a16="http://schemas.microsoft.com/office/drawing/2014/main" id="{E8D83EE1-398F-0619-FE09-10E95CF7FB6B}"/>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2" name="TextBox 1">
            <a:extLst>
              <a:ext uri="{FF2B5EF4-FFF2-40B4-BE49-F238E27FC236}">
                <a16:creationId xmlns:a16="http://schemas.microsoft.com/office/drawing/2014/main" id="{2CBE4552-F39E-EC44-1357-2A8FFC1A929F}"/>
              </a:ext>
            </a:extLst>
          </p:cNvPr>
          <p:cNvSpPr txBox="1"/>
          <p:nvPr/>
        </p:nvSpPr>
        <p:spPr>
          <a:xfrm>
            <a:off x="8354439" y="197914"/>
            <a:ext cx="3611886"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SPEC PRESCRIBES </a:t>
            </a:r>
          </a:p>
          <a:p>
            <a:pPr algn="ctr"/>
            <a:r>
              <a:rPr lang="en-US" sz="2800" b="1">
                <a:solidFill>
                  <a:srgbClr val="FF0000"/>
                </a:solidFill>
                <a:latin typeface="Garamond" panose="02020404030301010803" pitchFamily="18" charset="0"/>
              </a:rPr>
              <a:t>SOME ANON CLASS</a:t>
            </a:r>
          </a:p>
        </p:txBody>
      </p:sp>
      <p:sp>
        <p:nvSpPr>
          <p:cNvPr id="3" name="TextBox 2">
            <a:extLst>
              <a:ext uri="{FF2B5EF4-FFF2-40B4-BE49-F238E27FC236}">
                <a16:creationId xmlns:a16="http://schemas.microsoft.com/office/drawing/2014/main" id="{79743331-C0CA-ECCE-0EF7-B7BC757FE7E4}"/>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Tree>
    <p:extLst>
      <p:ext uri="{BB962C8B-B14F-4D97-AF65-F5344CB8AC3E}">
        <p14:creationId xmlns:p14="http://schemas.microsoft.com/office/powerpoint/2010/main" val="4044521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182DEEA1-00C8-9A18-DED9-FCB5B937AFE3}"/>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D448178C-70D0-E83E-3701-00D805AC85BD}"/>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7C2D8FE4-2539-8403-52A2-5F47580D808D}"/>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CF9C56E-D469-6DEC-27D3-6EA9614470EB}"/>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9B9D7262-F1AA-4C60-3C92-AAB36094860F}"/>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767BF67-8E3C-EE5B-EC85-0EDDBC67BEA5}"/>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519AE0A7-2A0B-EE3F-A1FB-CC59E7D94DD0}"/>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DA17069F-5BD6-4C77-0C82-BE9B1FDDD24D}"/>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A0E96400-18C3-2A28-4A04-0FBE80B85CCB}"/>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9B15CE7F-E314-009E-9C4D-DC185A0AE5C3}"/>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A5D4610D-28A6-F1B0-C7F5-2071C80933ED}"/>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6E654199-7013-8D82-12E5-3ACC6B4E93ED}"/>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A9876F3B-94A6-6DF3-B4D0-6957C2F7CC07}"/>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6BC8C404-B110-6267-DBB7-DA936827B6A9}"/>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65" name="Oval 64">
            <a:extLst>
              <a:ext uri="{FF2B5EF4-FFF2-40B4-BE49-F238E27FC236}">
                <a16:creationId xmlns:a16="http://schemas.microsoft.com/office/drawing/2014/main" id="{50FD080E-E304-46BA-7458-DEE9C2B1DB14}"/>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66" name="Decision 65">
            <a:extLst>
              <a:ext uri="{FF2B5EF4-FFF2-40B4-BE49-F238E27FC236}">
                <a16:creationId xmlns:a16="http://schemas.microsoft.com/office/drawing/2014/main" id="{CD1BD851-6C8C-E78D-5CD7-07069CBA10A6}"/>
              </a:ext>
            </a:extLst>
          </p:cNvPr>
          <p:cNvSpPr/>
          <p:nvPr/>
        </p:nvSpPr>
        <p:spPr>
          <a:xfrm>
            <a:off x="9003993" y="4088643"/>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320N_1</a:t>
            </a:r>
          </a:p>
        </p:txBody>
      </p:sp>
      <p:sp>
        <p:nvSpPr>
          <p:cNvPr id="83" name="TextBox 82">
            <a:extLst>
              <a:ext uri="{FF2B5EF4-FFF2-40B4-BE49-F238E27FC236}">
                <a16:creationId xmlns:a16="http://schemas.microsoft.com/office/drawing/2014/main" id="{DD8AF4CC-2365-A7B1-0E27-45D881843405}"/>
              </a:ext>
            </a:extLst>
          </p:cNvPr>
          <p:cNvSpPr txBox="1"/>
          <p:nvPr/>
        </p:nvSpPr>
        <p:spPr>
          <a:xfrm>
            <a:off x="10210808" y="3591658"/>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84" name="Straight Arrow Connector 83">
            <a:extLst>
              <a:ext uri="{FF2B5EF4-FFF2-40B4-BE49-F238E27FC236}">
                <a16:creationId xmlns:a16="http://schemas.microsoft.com/office/drawing/2014/main" id="{89A46B5B-5054-C34B-8443-AE90FF095D82}"/>
              </a:ext>
            </a:extLst>
          </p:cNvPr>
          <p:cNvCxnSpPr>
            <a:cxnSpLocks/>
            <a:stCxn id="66" idx="0"/>
            <a:endCxn id="16" idx="2"/>
          </p:cNvCxnSpPr>
          <p:nvPr/>
        </p:nvCxnSpPr>
        <p:spPr>
          <a:xfrm flipV="1">
            <a:off x="10199728" y="3464006"/>
            <a:ext cx="0" cy="6246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5" name="TextBox 144">
            <a:extLst>
              <a:ext uri="{FF2B5EF4-FFF2-40B4-BE49-F238E27FC236}">
                <a16:creationId xmlns:a16="http://schemas.microsoft.com/office/drawing/2014/main" id="{4214D011-F0EA-779E-9C3B-F82A845E7390}"/>
              </a:ext>
            </a:extLst>
          </p:cNvPr>
          <p:cNvSpPr txBox="1"/>
          <p:nvPr/>
        </p:nvSpPr>
        <p:spPr>
          <a:xfrm>
            <a:off x="7766813" y="5848620"/>
            <a:ext cx="4425187"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WHICH HAS A </a:t>
            </a:r>
          </a:p>
          <a:p>
            <a:pPr algn="ctr"/>
            <a:r>
              <a:rPr lang="en-US" sz="2800" b="1">
                <a:solidFill>
                  <a:srgbClr val="FF0000"/>
                </a:solidFill>
                <a:latin typeface="Garamond" panose="02020404030301010803" pitchFamily="18" charset="0"/>
              </a:rPr>
              <a:t>FIXED WING INSTANCE</a:t>
            </a:r>
          </a:p>
        </p:txBody>
      </p:sp>
      <p:sp>
        <p:nvSpPr>
          <p:cNvPr id="2" name="TextBox 1">
            <a:extLst>
              <a:ext uri="{FF2B5EF4-FFF2-40B4-BE49-F238E27FC236}">
                <a16:creationId xmlns:a16="http://schemas.microsoft.com/office/drawing/2014/main" id="{36DB281D-A141-1B05-0FC4-47AFC337EE5A}"/>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Tree>
    <p:extLst>
      <p:ext uri="{BB962C8B-B14F-4D97-AF65-F5344CB8AC3E}">
        <p14:creationId xmlns:p14="http://schemas.microsoft.com/office/powerpoint/2010/main" val="332568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D2C70D-E4B2-0A6A-E5DF-6556C1EDF2FC}"/>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648B6E6F-CA73-2570-E625-9EBA4E6DAFA1}"/>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0EEA95A1-9D79-1F27-90BB-9507065F6FF2}"/>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51E28FE2-F1CC-0B22-A7BF-96E3384685F3}"/>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D3C54E0-DAA8-6064-ED97-7C3DA359B2A6}"/>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240F4DF2-67F6-D960-E385-A07870C729C5}"/>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E2C8A86-DB9F-0E1C-CD5A-5B47B83CA43A}"/>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60DCC244-D344-5A1A-DE07-92C6E9A5675E}"/>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88F8D02D-CD45-A088-6AA8-102AE2740A61}"/>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DBB4D8B6-003D-8884-6626-C8C5A3449867}"/>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E5FD6C77-9EC8-8F3F-6AAA-84CE3FEBEB6E}"/>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50666B4-5260-3B6B-542D-61674618FBDF}"/>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2F07E57E-E89B-4A22-88CA-665F11F8D6F4}"/>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5317D6B6-74DF-A708-099B-2CD296D43D87}"/>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6BBEE628-B000-8399-9930-46D9DF49AE9B}"/>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63" name="Decision 62">
            <a:extLst>
              <a:ext uri="{FF2B5EF4-FFF2-40B4-BE49-F238E27FC236}">
                <a16:creationId xmlns:a16="http://schemas.microsoft.com/office/drawing/2014/main" id="{5F433B9A-DC91-47E8-00FB-F69AB13FE230}"/>
              </a:ext>
            </a:extLst>
          </p:cNvPr>
          <p:cNvSpPr/>
          <p:nvPr/>
        </p:nvSpPr>
        <p:spPr>
          <a:xfrm>
            <a:off x="5742784" y="4088643"/>
            <a:ext cx="2240372"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test_</a:t>
            </a:r>
            <a:br>
              <a:rPr lang="en-US" sz="1800" b="1">
                <a:solidFill>
                  <a:schemeClr val="tx1"/>
                </a:solidFill>
                <a:latin typeface="Garamond" panose="02020404030301010803" pitchFamily="18" charset="0"/>
              </a:rPr>
            </a:br>
            <a:r>
              <a:rPr lang="en-US" sz="1800" b="1">
                <a:solidFill>
                  <a:schemeClr val="tx1"/>
                </a:solidFill>
                <a:latin typeface="Garamond" panose="02020404030301010803" pitchFamily="18" charset="0"/>
              </a:rPr>
              <a:t>process</a:t>
            </a:r>
          </a:p>
        </p:txBody>
      </p:sp>
      <p:sp>
        <p:nvSpPr>
          <p:cNvPr id="65" name="Oval 64">
            <a:extLst>
              <a:ext uri="{FF2B5EF4-FFF2-40B4-BE49-F238E27FC236}">
                <a16:creationId xmlns:a16="http://schemas.microsoft.com/office/drawing/2014/main" id="{BC48D845-941B-E980-9C26-39CE024DEA70}"/>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66" name="Decision 65">
            <a:extLst>
              <a:ext uri="{FF2B5EF4-FFF2-40B4-BE49-F238E27FC236}">
                <a16:creationId xmlns:a16="http://schemas.microsoft.com/office/drawing/2014/main" id="{8E458D38-802A-A932-464B-BB9035C99755}"/>
              </a:ext>
            </a:extLst>
          </p:cNvPr>
          <p:cNvSpPr/>
          <p:nvPr/>
        </p:nvSpPr>
        <p:spPr>
          <a:xfrm>
            <a:off x="9003993" y="4088643"/>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320N_1</a:t>
            </a:r>
          </a:p>
        </p:txBody>
      </p:sp>
      <p:sp>
        <p:nvSpPr>
          <p:cNvPr id="83" name="TextBox 82">
            <a:extLst>
              <a:ext uri="{FF2B5EF4-FFF2-40B4-BE49-F238E27FC236}">
                <a16:creationId xmlns:a16="http://schemas.microsoft.com/office/drawing/2014/main" id="{78D79FFD-A0A9-9D9A-CF95-9F28CF2F7D92}"/>
              </a:ext>
            </a:extLst>
          </p:cNvPr>
          <p:cNvSpPr txBox="1"/>
          <p:nvPr/>
        </p:nvSpPr>
        <p:spPr>
          <a:xfrm>
            <a:off x="10210808" y="3591658"/>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84" name="Straight Arrow Connector 83">
            <a:extLst>
              <a:ext uri="{FF2B5EF4-FFF2-40B4-BE49-F238E27FC236}">
                <a16:creationId xmlns:a16="http://schemas.microsoft.com/office/drawing/2014/main" id="{BE6E355B-1038-D794-8138-24B64EC1DC40}"/>
              </a:ext>
            </a:extLst>
          </p:cNvPr>
          <p:cNvCxnSpPr>
            <a:cxnSpLocks/>
            <a:stCxn id="66" idx="0"/>
            <a:endCxn id="16" idx="2"/>
          </p:cNvCxnSpPr>
          <p:nvPr/>
        </p:nvCxnSpPr>
        <p:spPr>
          <a:xfrm flipV="1">
            <a:off x="10199728" y="3464006"/>
            <a:ext cx="0" cy="6246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57A641CA-C6CD-880E-CCCE-D5F8A877FFAA}"/>
              </a:ext>
            </a:extLst>
          </p:cNvPr>
          <p:cNvCxnSpPr>
            <a:cxnSpLocks/>
            <a:stCxn id="66" idx="1"/>
            <a:endCxn id="63" idx="3"/>
          </p:cNvCxnSpPr>
          <p:nvPr/>
        </p:nvCxnSpPr>
        <p:spPr>
          <a:xfrm flipH="1">
            <a:off x="7983156" y="4855750"/>
            <a:ext cx="102083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3" name="TextBox 92">
            <a:extLst>
              <a:ext uri="{FF2B5EF4-FFF2-40B4-BE49-F238E27FC236}">
                <a16:creationId xmlns:a16="http://schemas.microsoft.com/office/drawing/2014/main" id="{5F06F42B-9B29-D5C1-E3BC-3F54E894018C}"/>
              </a:ext>
            </a:extLst>
          </p:cNvPr>
          <p:cNvSpPr txBox="1"/>
          <p:nvPr/>
        </p:nvSpPr>
        <p:spPr>
          <a:xfrm>
            <a:off x="7861222" y="4361997"/>
            <a:ext cx="1264705" cy="369332"/>
          </a:xfrm>
          <a:prstGeom prst="rect">
            <a:avLst/>
          </a:prstGeom>
          <a:noFill/>
        </p:spPr>
        <p:txBody>
          <a:bodyPr wrap="none" rtlCol="0">
            <a:spAutoFit/>
          </a:bodyPr>
          <a:lstStyle/>
          <a:p>
            <a:r>
              <a:rPr lang="en-US" i="1">
                <a:latin typeface="Garamond" panose="02020404030301010803" pitchFamily="18" charset="0"/>
              </a:rPr>
              <a:t>participates in</a:t>
            </a:r>
          </a:p>
        </p:txBody>
      </p:sp>
      <p:sp>
        <p:nvSpPr>
          <p:cNvPr id="2" name="TextBox 1">
            <a:extLst>
              <a:ext uri="{FF2B5EF4-FFF2-40B4-BE49-F238E27FC236}">
                <a16:creationId xmlns:a16="http://schemas.microsoft.com/office/drawing/2014/main" id="{A0F07492-E49B-38C2-C19F-ECFCCA833562}"/>
              </a:ext>
            </a:extLst>
          </p:cNvPr>
          <p:cNvSpPr txBox="1"/>
          <p:nvPr/>
        </p:nvSpPr>
        <p:spPr>
          <a:xfrm>
            <a:off x="5871318" y="5831847"/>
            <a:ext cx="5244513"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THAT PARTICIPATES IN</a:t>
            </a:r>
          </a:p>
          <a:p>
            <a:pPr algn="ctr"/>
            <a:r>
              <a:rPr lang="en-US" sz="2800" b="1">
                <a:solidFill>
                  <a:srgbClr val="FF0000"/>
                </a:solidFill>
                <a:latin typeface="Garamond" panose="02020404030301010803" pitchFamily="18" charset="0"/>
              </a:rPr>
              <a:t>AN OVERALL TEST PROCESS</a:t>
            </a:r>
          </a:p>
        </p:txBody>
      </p:sp>
      <p:sp>
        <p:nvSpPr>
          <p:cNvPr id="3" name="TextBox 2">
            <a:extLst>
              <a:ext uri="{FF2B5EF4-FFF2-40B4-BE49-F238E27FC236}">
                <a16:creationId xmlns:a16="http://schemas.microsoft.com/office/drawing/2014/main" id="{43415185-6C31-6E74-7990-F731701E9338}"/>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Tree>
    <p:extLst>
      <p:ext uri="{BB962C8B-B14F-4D97-AF65-F5344CB8AC3E}">
        <p14:creationId xmlns:p14="http://schemas.microsoft.com/office/powerpoint/2010/main" val="4095583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C85D0-9358-FD03-D7E8-1F7F6B04486F}"/>
            </a:ext>
          </a:extLst>
        </p:cNvPr>
        <p:cNvGrpSpPr/>
        <p:nvPr/>
      </p:nvGrpSpPr>
      <p:grpSpPr>
        <a:xfrm>
          <a:off x="0" y="0"/>
          <a:ext cx="0" cy="0"/>
          <a:chOff x="0" y="0"/>
          <a:chExt cx="0" cy="0"/>
        </a:xfrm>
      </p:grpSpPr>
      <p:sp>
        <p:nvSpPr>
          <p:cNvPr id="103" name="Decision 102">
            <a:extLst>
              <a:ext uri="{FF2B5EF4-FFF2-40B4-BE49-F238E27FC236}">
                <a16:creationId xmlns:a16="http://schemas.microsoft.com/office/drawing/2014/main" id="{D3619A71-E510-8378-2EC9-443DDF05D359}"/>
              </a:ext>
            </a:extLst>
          </p:cNvPr>
          <p:cNvSpPr/>
          <p:nvPr/>
        </p:nvSpPr>
        <p:spPr>
          <a:xfrm>
            <a:off x="2529352" y="500628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approach_part_5</a:t>
            </a:r>
          </a:p>
        </p:txBody>
      </p:sp>
      <p:sp>
        <p:nvSpPr>
          <p:cNvPr id="102" name="Decision 101">
            <a:extLst>
              <a:ext uri="{FF2B5EF4-FFF2-40B4-BE49-F238E27FC236}">
                <a16:creationId xmlns:a16="http://schemas.microsoft.com/office/drawing/2014/main" id="{302DE636-02AD-DF1D-13EF-487246093C8C}"/>
              </a:ext>
            </a:extLst>
          </p:cNvPr>
          <p:cNvSpPr/>
          <p:nvPr/>
        </p:nvSpPr>
        <p:spPr>
          <a:xfrm>
            <a:off x="2529352" y="456234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approach_part_4</a:t>
            </a:r>
          </a:p>
        </p:txBody>
      </p:sp>
      <p:sp>
        <p:nvSpPr>
          <p:cNvPr id="101" name="Decision 100">
            <a:extLst>
              <a:ext uri="{FF2B5EF4-FFF2-40B4-BE49-F238E27FC236}">
                <a16:creationId xmlns:a16="http://schemas.microsoft.com/office/drawing/2014/main" id="{5428FD28-DE0F-2202-2D85-31E797A794F4}"/>
              </a:ext>
            </a:extLst>
          </p:cNvPr>
          <p:cNvSpPr/>
          <p:nvPr/>
        </p:nvSpPr>
        <p:spPr>
          <a:xfrm>
            <a:off x="2543605" y="408384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approach_part_3</a:t>
            </a:r>
          </a:p>
        </p:txBody>
      </p:sp>
      <p:sp>
        <p:nvSpPr>
          <p:cNvPr id="100" name="Decision 99">
            <a:extLst>
              <a:ext uri="{FF2B5EF4-FFF2-40B4-BE49-F238E27FC236}">
                <a16:creationId xmlns:a16="http://schemas.microsoft.com/office/drawing/2014/main" id="{5EFCA216-8BE9-423C-4535-C81C56A9F948}"/>
              </a:ext>
            </a:extLst>
          </p:cNvPr>
          <p:cNvSpPr/>
          <p:nvPr/>
        </p:nvSpPr>
        <p:spPr>
          <a:xfrm>
            <a:off x="2529352" y="364837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approach_part_2</a:t>
            </a:r>
          </a:p>
        </p:txBody>
      </p:sp>
      <p:sp>
        <p:nvSpPr>
          <p:cNvPr id="4" name="Oval 3">
            <a:extLst>
              <a:ext uri="{FF2B5EF4-FFF2-40B4-BE49-F238E27FC236}">
                <a16:creationId xmlns:a16="http://schemas.microsoft.com/office/drawing/2014/main" id="{78F5EC1B-1A8B-2EC6-BCB9-670FF2D867B8}"/>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B2FC8C56-FCB2-1EAF-3312-ACA595565957}"/>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8426089C-541C-28AA-3AFF-F7F08E26BC5C}"/>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DD4B6454-4C97-2166-129D-024B653BA252}"/>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CFD01FC3-0E96-8D17-2FA0-08FBF987F9AF}"/>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0B1A2F7-7876-814A-8200-6481293665D4}"/>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E45A69EE-F529-6647-7A14-585E2E2A1784}"/>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01AEDD51-621B-C960-A671-F2C9BE3F7B93}"/>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D37D90E9-27E2-D68E-CBF8-040BCB589781}"/>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2021AE7A-E6D7-1F23-5CE1-925784400466}"/>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28F7810E-2C2C-689F-F7E7-FE742D2F2A03}"/>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DC063E65-E6FF-7386-481B-CED47546F6E0}"/>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1B9BA44F-9631-33CF-09F6-19E4CC4B689D}"/>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F80949D5-E066-C4E6-5DB1-45452A483C7C}"/>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cxnSp>
        <p:nvCxnSpPr>
          <p:cNvPr id="47" name="Straight Arrow Connector 46">
            <a:extLst>
              <a:ext uri="{FF2B5EF4-FFF2-40B4-BE49-F238E27FC236}">
                <a16:creationId xmlns:a16="http://schemas.microsoft.com/office/drawing/2014/main" id="{8959ED5E-AA27-ADFA-9D45-AE96BE649685}"/>
              </a:ext>
            </a:extLst>
          </p:cNvPr>
          <p:cNvCxnSpPr>
            <a:cxnSpLocks/>
          </p:cNvCxnSpPr>
          <p:nvPr/>
        </p:nvCxnSpPr>
        <p:spPr>
          <a:xfrm flipH="1">
            <a:off x="4792219" y="4855750"/>
            <a:ext cx="950565"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D2B8F2D3-2D4A-707E-71C0-56E9FD65B526}"/>
              </a:ext>
            </a:extLst>
          </p:cNvPr>
          <p:cNvCxnSpPr>
            <a:cxnSpLocks/>
          </p:cNvCxnSpPr>
          <p:nvPr/>
        </p:nvCxnSpPr>
        <p:spPr>
          <a:xfrm flipH="1">
            <a:off x="4792219" y="4855750"/>
            <a:ext cx="950565" cy="47370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CE0D0340-BAB6-E095-9A2C-22E3DF246937}"/>
              </a:ext>
            </a:extLst>
          </p:cNvPr>
          <p:cNvCxnSpPr>
            <a:cxnSpLocks/>
          </p:cNvCxnSpPr>
          <p:nvPr/>
        </p:nvCxnSpPr>
        <p:spPr>
          <a:xfrm flipH="1" flipV="1">
            <a:off x="4792219" y="4407007"/>
            <a:ext cx="950565" cy="4487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AF65E75A-C4E8-3E55-9B67-4D6A67F0AE47}"/>
              </a:ext>
            </a:extLst>
          </p:cNvPr>
          <p:cNvCxnSpPr>
            <a:cxnSpLocks/>
          </p:cNvCxnSpPr>
          <p:nvPr/>
        </p:nvCxnSpPr>
        <p:spPr>
          <a:xfrm flipH="1" flipV="1">
            <a:off x="4792219" y="3975207"/>
            <a:ext cx="950565" cy="8805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1F6ADFF3-A368-3F9C-1395-361746E89897}"/>
              </a:ext>
            </a:extLst>
          </p:cNvPr>
          <p:cNvCxnSpPr>
            <a:cxnSpLocks/>
          </p:cNvCxnSpPr>
          <p:nvPr/>
        </p:nvCxnSpPr>
        <p:spPr>
          <a:xfrm flipH="1">
            <a:off x="4792219" y="4855750"/>
            <a:ext cx="950565" cy="9101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3" name="Decision 62">
            <a:extLst>
              <a:ext uri="{FF2B5EF4-FFF2-40B4-BE49-F238E27FC236}">
                <a16:creationId xmlns:a16="http://schemas.microsoft.com/office/drawing/2014/main" id="{026E720D-CFBB-4614-DB1C-FE043BACEACD}"/>
              </a:ext>
            </a:extLst>
          </p:cNvPr>
          <p:cNvSpPr/>
          <p:nvPr/>
        </p:nvSpPr>
        <p:spPr>
          <a:xfrm>
            <a:off x="5742784" y="4088643"/>
            <a:ext cx="2240372"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test_</a:t>
            </a:r>
            <a:br>
              <a:rPr lang="en-US" sz="1800" b="1">
                <a:solidFill>
                  <a:schemeClr val="tx1"/>
                </a:solidFill>
                <a:latin typeface="Garamond" panose="02020404030301010803" pitchFamily="18" charset="0"/>
              </a:rPr>
            </a:br>
            <a:r>
              <a:rPr lang="en-US" sz="1800" b="1">
                <a:solidFill>
                  <a:schemeClr val="tx1"/>
                </a:solidFill>
                <a:latin typeface="Garamond" panose="02020404030301010803" pitchFamily="18" charset="0"/>
              </a:rPr>
              <a:t>process</a:t>
            </a:r>
          </a:p>
        </p:txBody>
      </p:sp>
      <p:sp>
        <p:nvSpPr>
          <p:cNvPr id="65" name="Oval 64">
            <a:extLst>
              <a:ext uri="{FF2B5EF4-FFF2-40B4-BE49-F238E27FC236}">
                <a16:creationId xmlns:a16="http://schemas.microsoft.com/office/drawing/2014/main" id="{8FDE39E5-2A34-DA35-556F-AC44B19D3975}"/>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66" name="Decision 65">
            <a:extLst>
              <a:ext uri="{FF2B5EF4-FFF2-40B4-BE49-F238E27FC236}">
                <a16:creationId xmlns:a16="http://schemas.microsoft.com/office/drawing/2014/main" id="{F05A06FC-7C7D-F233-BAAD-0C796A7CB26F}"/>
              </a:ext>
            </a:extLst>
          </p:cNvPr>
          <p:cNvSpPr/>
          <p:nvPr/>
        </p:nvSpPr>
        <p:spPr>
          <a:xfrm>
            <a:off x="9003993" y="4088643"/>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320N_1</a:t>
            </a:r>
          </a:p>
        </p:txBody>
      </p:sp>
      <p:sp>
        <p:nvSpPr>
          <p:cNvPr id="83" name="TextBox 82">
            <a:extLst>
              <a:ext uri="{FF2B5EF4-FFF2-40B4-BE49-F238E27FC236}">
                <a16:creationId xmlns:a16="http://schemas.microsoft.com/office/drawing/2014/main" id="{399E3AC7-0A01-B55A-1196-AF2B7339DB88}"/>
              </a:ext>
            </a:extLst>
          </p:cNvPr>
          <p:cNvSpPr txBox="1"/>
          <p:nvPr/>
        </p:nvSpPr>
        <p:spPr>
          <a:xfrm>
            <a:off x="10210808" y="3591658"/>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84" name="Straight Arrow Connector 83">
            <a:extLst>
              <a:ext uri="{FF2B5EF4-FFF2-40B4-BE49-F238E27FC236}">
                <a16:creationId xmlns:a16="http://schemas.microsoft.com/office/drawing/2014/main" id="{D6EBAF48-F4F9-C515-9743-BB9B45DB09CF}"/>
              </a:ext>
            </a:extLst>
          </p:cNvPr>
          <p:cNvCxnSpPr>
            <a:cxnSpLocks/>
            <a:stCxn id="66" idx="0"/>
            <a:endCxn id="16" idx="2"/>
          </p:cNvCxnSpPr>
          <p:nvPr/>
        </p:nvCxnSpPr>
        <p:spPr>
          <a:xfrm flipV="1">
            <a:off x="10199728" y="3464006"/>
            <a:ext cx="0" cy="6246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9B523964-68DD-A89C-C05D-AF2A5D32060E}"/>
              </a:ext>
            </a:extLst>
          </p:cNvPr>
          <p:cNvCxnSpPr>
            <a:cxnSpLocks/>
            <a:stCxn id="66" idx="1"/>
            <a:endCxn id="63" idx="3"/>
          </p:cNvCxnSpPr>
          <p:nvPr/>
        </p:nvCxnSpPr>
        <p:spPr>
          <a:xfrm flipH="1">
            <a:off x="7983156" y="4855750"/>
            <a:ext cx="102083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3" name="TextBox 92">
            <a:extLst>
              <a:ext uri="{FF2B5EF4-FFF2-40B4-BE49-F238E27FC236}">
                <a16:creationId xmlns:a16="http://schemas.microsoft.com/office/drawing/2014/main" id="{9612E32F-32AC-A9A4-0BD5-7519ED681FD5}"/>
              </a:ext>
            </a:extLst>
          </p:cNvPr>
          <p:cNvSpPr txBox="1"/>
          <p:nvPr/>
        </p:nvSpPr>
        <p:spPr>
          <a:xfrm>
            <a:off x="7861222" y="4361997"/>
            <a:ext cx="1264705" cy="369332"/>
          </a:xfrm>
          <a:prstGeom prst="rect">
            <a:avLst/>
          </a:prstGeom>
          <a:noFill/>
        </p:spPr>
        <p:txBody>
          <a:bodyPr wrap="none" rtlCol="0">
            <a:spAutoFit/>
          </a:bodyPr>
          <a:lstStyle/>
          <a:p>
            <a:r>
              <a:rPr lang="en-US" i="1">
                <a:latin typeface="Garamond" panose="02020404030301010803" pitchFamily="18" charset="0"/>
              </a:rPr>
              <a:t>participates in</a:t>
            </a:r>
          </a:p>
        </p:txBody>
      </p:sp>
      <p:sp>
        <p:nvSpPr>
          <p:cNvPr id="98" name="TextBox 97">
            <a:extLst>
              <a:ext uri="{FF2B5EF4-FFF2-40B4-BE49-F238E27FC236}">
                <a16:creationId xmlns:a16="http://schemas.microsoft.com/office/drawing/2014/main" id="{8D93B2A3-AD1C-0E88-3C5A-7CBD039039AA}"/>
              </a:ext>
            </a:extLst>
          </p:cNvPr>
          <p:cNvSpPr txBox="1"/>
          <p:nvPr/>
        </p:nvSpPr>
        <p:spPr>
          <a:xfrm>
            <a:off x="5189022" y="5294889"/>
            <a:ext cx="904415" cy="646331"/>
          </a:xfrm>
          <a:prstGeom prst="rect">
            <a:avLst/>
          </a:prstGeom>
          <a:noFill/>
        </p:spPr>
        <p:txBody>
          <a:bodyPr wrap="none" rtlCol="0">
            <a:spAutoFit/>
          </a:bodyPr>
          <a:lstStyle/>
          <a:p>
            <a:r>
              <a:rPr lang="en-US" i="1">
                <a:latin typeface="Garamond" panose="02020404030301010803" pitchFamily="18" charset="0"/>
              </a:rPr>
              <a:t>temporal </a:t>
            </a:r>
          </a:p>
          <a:p>
            <a:r>
              <a:rPr lang="en-US" i="1">
                <a:latin typeface="Garamond" panose="02020404030301010803" pitchFamily="18" charset="0"/>
              </a:rPr>
              <a:t>part of</a:t>
            </a:r>
          </a:p>
        </p:txBody>
      </p:sp>
      <p:sp>
        <p:nvSpPr>
          <p:cNvPr id="99" name="Decision 98">
            <a:extLst>
              <a:ext uri="{FF2B5EF4-FFF2-40B4-BE49-F238E27FC236}">
                <a16:creationId xmlns:a16="http://schemas.microsoft.com/office/drawing/2014/main" id="{AC100B22-529A-2D66-4F46-F36428DF049D}"/>
              </a:ext>
            </a:extLst>
          </p:cNvPr>
          <p:cNvSpPr/>
          <p:nvPr/>
        </p:nvSpPr>
        <p:spPr>
          <a:xfrm>
            <a:off x="2529352" y="3197116"/>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approach_part_1</a:t>
            </a:r>
          </a:p>
        </p:txBody>
      </p:sp>
      <p:cxnSp>
        <p:nvCxnSpPr>
          <p:cNvPr id="124" name="Straight Arrow Connector 123">
            <a:extLst>
              <a:ext uri="{FF2B5EF4-FFF2-40B4-BE49-F238E27FC236}">
                <a16:creationId xmlns:a16="http://schemas.microsoft.com/office/drawing/2014/main" id="{173D1B21-FBBB-5F5B-9FF7-E39235318CC3}"/>
              </a:ext>
            </a:extLst>
          </p:cNvPr>
          <p:cNvCxnSpPr>
            <a:cxnSpLocks/>
            <a:stCxn id="99" idx="0"/>
          </p:cNvCxnSpPr>
          <p:nvPr/>
        </p:nvCxnSpPr>
        <p:spPr>
          <a:xfrm flipH="1" flipV="1">
            <a:off x="3657780" y="2599884"/>
            <a:ext cx="1" cy="5972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07826442-DFC7-D128-F568-E63A4D656FF0}"/>
              </a:ext>
            </a:extLst>
          </p:cNvPr>
          <p:cNvSpPr/>
          <p:nvPr/>
        </p:nvSpPr>
        <p:spPr>
          <a:xfrm>
            <a:off x="2717609" y="165509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137" name="TextBox 136">
            <a:extLst>
              <a:ext uri="{FF2B5EF4-FFF2-40B4-BE49-F238E27FC236}">
                <a16:creationId xmlns:a16="http://schemas.microsoft.com/office/drawing/2014/main" id="{07E74EBB-589C-0F41-D46F-079914B4AAE9}"/>
              </a:ext>
            </a:extLst>
          </p:cNvPr>
          <p:cNvSpPr txBox="1"/>
          <p:nvPr/>
        </p:nvSpPr>
        <p:spPr>
          <a:xfrm>
            <a:off x="3713768" y="2780189"/>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139" name="Straight Arrow Connector 138">
            <a:extLst>
              <a:ext uri="{FF2B5EF4-FFF2-40B4-BE49-F238E27FC236}">
                <a16:creationId xmlns:a16="http://schemas.microsoft.com/office/drawing/2014/main" id="{400A0E82-DEBB-96D6-52B3-0751AFCF622E}"/>
              </a:ext>
            </a:extLst>
          </p:cNvPr>
          <p:cNvCxnSpPr>
            <a:cxnSpLocks/>
            <a:stCxn id="63" idx="1"/>
            <a:endCxn id="127" idx="5"/>
          </p:cNvCxnSpPr>
          <p:nvPr/>
        </p:nvCxnSpPr>
        <p:spPr>
          <a:xfrm flipH="1" flipV="1">
            <a:off x="4319895" y="2453278"/>
            <a:ext cx="1422889" cy="240247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A69F7D83-1276-3288-CEEF-B4F3E1922E89}"/>
              </a:ext>
            </a:extLst>
          </p:cNvPr>
          <p:cNvSpPr txBox="1"/>
          <p:nvPr/>
        </p:nvSpPr>
        <p:spPr>
          <a:xfrm>
            <a:off x="4015571" y="5948209"/>
            <a:ext cx="3426451"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WHICH HAS </a:t>
            </a:r>
          </a:p>
          <a:p>
            <a:pPr algn="ctr"/>
            <a:r>
              <a:rPr lang="en-US" sz="2800" b="1">
                <a:solidFill>
                  <a:srgbClr val="FF0000"/>
                </a:solidFill>
                <a:latin typeface="Garamond" panose="02020404030301010803" pitchFamily="18" charset="0"/>
              </a:rPr>
              <a:t>TEMPORAL PARTS</a:t>
            </a:r>
          </a:p>
        </p:txBody>
      </p:sp>
      <p:sp>
        <p:nvSpPr>
          <p:cNvPr id="3" name="TextBox 2">
            <a:extLst>
              <a:ext uri="{FF2B5EF4-FFF2-40B4-BE49-F238E27FC236}">
                <a16:creationId xmlns:a16="http://schemas.microsoft.com/office/drawing/2014/main" id="{C043AD8D-7463-B3B4-CE2E-376A4642EB2A}"/>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Tree>
    <p:extLst>
      <p:ext uri="{BB962C8B-B14F-4D97-AF65-F5344CB8AC3E}">
        <p14:creationId xmlns:p14="http://schemas.microsoft.com/office/powerpoint/2010/main" val="1736512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7F58F-F521-C637-D178-CB44B70F745E}"/>
              </a:ext>
            </a:extLst>
          </p:cNvPr>
          <p:cNvSpPr>
            <a:spLocks noGrp="1"/>
          </p:cNvSpPr>
          <p:nvPr>
            <p:ph type="title"/>
          </p:nvPr>
        </p:nvSpPr>
        <p:spPr/>
        <p:txBody>
          <a:bodyPr/>
          <a:lstStyle/>
          <a:p>
            <a:r>
              <a:rPr lang="en-US"/>
              <a:t>Case 1</a:t>
            </a:r>
          </a:p>
        </p:txBody>
      </p:sp>
      <p:sp>
        <p:nvSpPr>
          <p:cNvPr id="3" name="Content Placeholder 2">
            <a:extLst>
              <a:ext uri="{FF2B5EF4-FFF2-40B4-BE49-F238E27FC236}">
                <a16:creationId xmlns:a16="http://schemas.microsoft.com/office/drawing/2014/main" id="{9BF5AD68-1693-5CF7-88D1-1844DB8EECDA}"/>
              </a:ext>
            </a:extLst>
          </p:cNvPr>
          <p:cNvSpPr>
            <a:spLocks noGrp="1"/>
          </p:cNvSpPr>
          <p:nvPr>
            <p:ph idx="1"/>
          </p:nvPr>
        </p:nvSpPr>
        <p:spPr/>
        <p:txBody>
          <a:bodyPr/>
          <a:lstStyle/>
          <a:p>
            <a:pPr marL="0" indent="0" algn="ctr">
              <a:buNone/>
            </a:pPr>
            <a:r>
              <a:rPr lang="en-US" sz="4000" b="1">
                <a:solidFill>
                  <a:schemeClr val="accent6"/>
                </a:solidFill>
              </a:rPr>
              <a:t>In aircraft_data.xlsx you will find a row for the Airbus A320 Neo. </a:t>
            </a:r>
          </a:p>
          <a:p>
            <a:pPr marL="0" indent="0" algn="ctr">
              <a:buNone/>
            </a:pPr>
            <a:endParaRPr lang="en-US" sz="4000" b="1">
              <a:solidFill>
                <a:schemeClr val="accent6"/>
              </a:solidFill>
            </a:endParaRPr>
          </a:p>
          <a:p>
            <a:pPr marL="0" indent="0" algn="ctr">
              <a:buNone/>
            </a:pPr>
            <a:r>
              <a:rPr lang="en-US" sz="4000" b="1">
                <a:solidFill>
                  <a:schemeClr val="accent6"/>
                </a:solidFill>
              </a:rPr>
              <a:t>Construct a BFO-conformant design pattern reflecting the content of columns C-G, R-S, and AB. </a:t>
            </a:r>
          </a:p>
          <a:p>
            <a:endParaRPr lang="en-US"/>
          </a:p>
        </p:txBody>
      </p:sp>
    </p:spTree>
    <p:extLst>
      <p:ext uri="{BB962C8B-B14F-4D97-AF65-F5344CB8AC3E}">
        <p14:creationId xmlns:p14="http://schemas.microsoft.com/office/powerpoint/2010/main" val="17122150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7E403-1A87-6CF8-E39D-4E5C52EA0C17}"/>
            </a:ext>
          </a:extLst>
        </p:cNvPr>
        <p:cNvGrpSpPr/>
        <p:nvPr/>
      </p:nvGrpSpPr>
      <p:grpSpPr>
        <a:xfrm>
          <a:off x="0" y="0"/>
          <a:ext cx="0" cy="0"/>
          <a:chOff x="0" y="0"/>
          <a:chExt cx="0" cy="0"/>
        </a:xfrm>
      </p:grpSpPr>
      <p:sp>
        <p:nvSpPr>
          <p:cNvPr id="123" name="Decision 122">
            <a:extLst>
              <a:ext uri="{FF2B5EF4-FFF2-40B4-BE49-F238E27FC236}">
                <a16:creationId xmlns:a16="http://schemas.microsoft.com/office/drawing/2014/main" id="{5A2F9088-E44C-A922-D780-074CDBB87C0D}"/>
              </a:ext>
            </a:extLst>
          </p:cNvPr>
          <p:cNvSpPr/>
          <p:nvPr/>
        </p:nvSpPr>
        <p:spPr>
          <a:xfrm>
            <a:off x="482662" y="521213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msr_5</a:t>
            </a:r>
          </a:p>
        </p:txBody>
      </p:sp>
      <p:sp>
        <p:nvSpPr>
          <p:cNvPr id="120" name="Decision 119">
            <a:extLst>
              <a:ext uri="{FF2B5EF4-FFF2-40B4-BE49-F238E27FC236}">
                <a16:creationId xmlns:a16="http://schemas.microsoft.com/office/drawing/2014/main" id="{9317ADFB-2B2C-7410-6EE5-00A462145092}"/>
              </a:ext>
            </a:extLst>
          </p:cNvPr>
          <p:cNvSpPr/>
          <p:nvPr/>
        </p:nvSpPr>
        <p:spPr>
          <a:xfrm>
            <a:off x="484388" y="476819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msr_4</a:t>
            </a:r>
          </a:p>
        </p:txBody>
      </p:sp>
      <p:sp>
        <p:nvSpPr>
          <p:cNvPr id="115" name="Decision 114">
            <a:extLst>
              <a:ext uri="{FF2B5EF4-FFF2-40B4-BE49-F238E27FC236}">
                <a16:creationId xmlns:a16="http://schemas.microsoft.com/office/drawing/2014/main" id="{767C5605-84B7-9669-083C-C6DD24F45963}"/>
              </a:ext>
            </a:extLst>
          </p:cNvPr>
          <p:cNvSpPr/>
          <p:nvPr/>
        </p:nvSpPr>
        <p:spPr>
          <a:xfrm>
            <a:off x="515907" y="4289693"/>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msr_3</a:t>
            </a:r>
          </a:p>
        </p:txBody>
      </p:sp>
      <p:sp>
        <p:nvSpPr>
          <p:cNvPr id="110" name="Decision 109">
            <a:extLst>
              <a:ext uri="{FF2B5EF4-FFF2-40B4-BE49-F238E27FC236}">
                <a16:creationId xmlns:a16="http://schemas.microsoft.com/office/drawing/2014/main" id="{F2DCC3AD-FAB9-A83E-45DC-D2CCC726ACC2}"/>
              </a:ext>
            </a:extLst>
          </p:cNvPr>
          <p:cNvSpPr/>
          <p:nvPr/>
        </p:nvSpPr>
        <p:spPr>
          <a:xfrm>
            <a:off x="505416" y="3854224"/>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msr_2</a:t>
            </a:r>
          </a:p>
        </p:txBody>
      </p:sp>
      <p:sp>
        <p:nvSpPr>
          <p:cNvPr id="103" name="Decision 102">
            <a:extLst>
              <a:ext uri="{FF2B5EF4-FFF2-40B4-BE49-F238E27FC236}">
                <a16:creationId xmlns:a16="http://schemas.microsoft.com/office/drawing/2014/main" id="{7B974475-876B-AC37-5850-6750F24DE572}"/>
              </a:ext>
            </a:extLst>
          </p:cNvPr>
          <p:cNvSpPr/>
          <p:nvPr/>
        </p:nvSpPr>
        <p:spPr>
          <a:xfrm>
            <a:off x="2529352" y="500628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approach_part_5</a:t>
            </a:r>
          </a:p>
        </p:txBody>
      </p:sp>
      <p:sp>
        <p:nvSpPr>
          <p:cNvPr id="102" name="Decision 101">
            <a:extLst>
              <a:ext uri="{FF2B5EF4-FFF2-40B4-BE49-F238E27FC236}">
                <a16:creationId xmlns:a16="http://schemas.microsoft.com/office/drawing/2014/main" id="{2E964C5F-F1FE-04C3-24BD-060331056C0C}"/>
              </a:ext>
            </a:extLst>
          </p:cNvPr>
          <p:cNvSpPr/>
          <p:nvPr/>
        </p:nvSpPr>
        <p:spPr>
          <a:xfrm>
            <a:off x="2529352" y="456234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approach_part_4</a:t>
            </a:r>
          </a:p>
        </p:txBody>
      </p:sp>
      <p:sp>
        <p:nvSpPr>
          <p:cNvPr id="101" name="Decision 100">
            <a:extLst>
              <a:ext uri="{FF2B5EF4-FFF2-40B4-BE49-F238E27FC236}">
                <a16:creationId xmlns:a16="http://schemas.microsoft.com/office/drawing/2014/main" id="{65409801-5164-3E8D-4621-A9269F0437E0}"/>
              </a:ext>
            </a:extLst>
          </p:cNvPr>
          <p:cNvSpPr/>
          <p:nvPr/>
        </p:nvSpPr>
        <p:spPr>
          <a:xfrm>
            <a:off x="2543605" y="408384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approach_part_3</a:t>
            </a:r>
          </a:p>
        </p:txBody>
      </p:sp>
      <p:sp>
        <p:nvSpPr>
          <p:cNvPr id="100" name="Decision 99">
            <a:extLst>
              <a:ext uri="{FF2B5EF4-FFF2-40B4-BE49-F238E27FC236}">
                <a16:creationId xmlns:a16="http://schemas.microsoft.com/office/drawing/2014/main" id="{04279280-B79C-12B5-7CB3-FB305ED4A59A}"/>
              </a:ext>
            </a:extLst>
          </p:cNvPr>
          <p:cNvSpPr/>
          <p:nvPr/>
        </p:nvSpPr>
        <p:spPr>
          <a:xfrm>
            <a:off x="2529352" y="364837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approach_part_2</a:t>
            </a:r>
          </a:p>
        </p:txBody>
      </p:sp>
      <p:sp>
        <p:nvSpPr>
          <p:cNvPr id="4" name="Oval 3">
            <a:extLst>
              <a:ext uri="{FF2B5EF4-FFF2-40B4-BE49-F238E27FC236}">
                <a16:creationId xmlns:a16="http://schemas.microsoft.com/office/drawing/2014/main" id="{9C6B6B92-783B-CB25-9718-4077A2D61D76}"/>
              </a:ext>
            </a:extLst>
          </p:cNvPr>
          <p:cNvSpPr/>
          <p:nvPr/>
        </p:nvSpPr>
        <p:spPr>
          <a:xfrm>
            <a:off x="4768192" y="81134"/>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9" name="Decision 8">
            <a:extLst>
              <a:ext uri="{FF2B5EF4-FFF2-40B4-BE49-F238E27FC236}">
                <a16:creationId xmlns:a16="http://schemas.microsoft.com/office/drawing/2014/main" id="{AAB6C71B-F4F3-F767-1FC4-CF74797C2324}"/>
              </a:ext>
            </a:extLst>
          </p:cNvPr>
          <p:cNvSpPr/>
          <p:nvPr/>
        </p:nvSpPr>
        <p:spPr>
          <a:xfrm>
            <a:off x="5001865" y="1627038"/>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9B095594-C913-8E3B-8028-4BCBA1598494}"/>
              </a:ext>
            </a:extLst>
          </p:cNvPr>
          <p:cNvCxnSpPr>
            <a:cxnSpLocks/>
            <a:stCxn id="9" idx="0"/>
            <a:endCxn id="4" idx="4"/>
          </p:cNvCxnSpPr>
          <p:nvPr/>
        </p:nvCxnSpPr>
        <p:spPr>
          <a:xfrm flipV="1">
            <a:off x="6197600" y="1268803"/>
            <a:ext cx="0" cy="35823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5640FB8B-A421-A249-A862-09D633AF5E23}"/>
              </a:ext>
            </a:extLst>
          </p:cNvPr>
          <p:cNvCxnSpPr>
            <a:cxnSpLocks/>
            <a:stCxn id="9" idx="3"/>
            <a:endCxn id="16" idx="1"/>
          </p:cNvCxnSpPr>
          <p:nvPr/>
        </p:nvCxnSpPr>
        <p:spPr>
          <a:xfrm>
            <a:off x="7393335" y="2394145"/>
            <a:ext cx="814121"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72FEDB3D-FE97-AB3A-BC86-AF715E446296}"/>
              </a:ext>
            </a:extLst>
          </p:cNvPr>
          <p:cNvSpPr/>
          <p:nvPr/>
        </p:nvSpPr>
        <p:spPr>
          <a:xfrm>
            <a:off x="8207456" y="1324284"/>
            <a:ext cx="3984544" cy="213972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FB8930F-5234-6188-8FE9-20F42BE7EB92}"/>
              </a:ext>
            </a:extLst>
          </p:cNvPr>
          <p:cNvSpPr txBox="1"/>
          <p:nvPr/>
        </p:nvSpPr>
        <p:spPr>
          <a:xfrm>
            <a:off x="7313963" y="1900392"/>
            <a:ext cx="790601" cy="369332"/>
          </a:xfrm>
          <a:prstGeom prst="rect">
            <a:avLst/>
          </a:prstGeom>
          <a:noFill/>
        </p:spPr>
        <p:txBody>
          <a:bodyPr wrap="none" rtlCol="0">
            <a:spAutoFit/>
          </a:bodyPr>
          <a:lstStyle/>
          <a:p>
            <a:r>
              <a:rPr lang="en-US" i="1">
                <a:latin typeface="Garamond" panose="02020404030301010803" pitchFamily="18" charset="0"/>
              </a:rPr>
              <a:t>is about</a:t>
            </a:r>
          </a:p>
        </p:txBody>
      </p:sp>
      <p:cxnSp>
        <p:nvCxnSpPr>
          <p:cNvPr id="21" name="Straight Arrow Connector 20">
            <a:extLst>
              <a:ext uri="{FF2B5EF4-FFF2-40B4-BE49-F238E27FC236}">
                <a16:creationId xmlns:a16="http://schemas.microsoft.com/office/drawing/2014/main" id="{5C03F023-B1D5-8BB9-2535-B8CA4D98774F}"/>
              </a:ext>
            </a:extLst>
          </p:cNvPr>
          <p:cNvCxnSpPr>
            <a:cxnSpLocks/>
          </p:cNvCxnSpPr>
          <p:nvPr/>
        </p:nvCxnSpPr>
        <p:spPr>
          <a:xfrm flipV="1">
            <a:off x="8450875" y="1872013"/>
            <a:ext cx="1948805" cy="106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AD103D83-C9BF-EEE0-0514-7022BAF1D840}"/>
              </a:ext>
            </a:extLst>
          </p:cNvPr>
          <p:cNvSpPr txBox="1"/>
          <p:nvPr/>
        </p:nvSpPr>
        <p:spPr>
          <a:xfrm>
            <a:off x="8195437" y="2006269"/>
            <a:ext cx="2157322" cy="369332"/>
          </a:xfrm>
          <a:prstGeom prst="rect">
            <a:avLst/>
          </a:prstGeom>
          <a:noFill/>
        </p:spPr>
        <p:txBody>
          <a:bodyPr wrap="none" rtlCol="0">
            <a:spAutoFit/>
          </a:bodyPr>
          <a:lstStyle/>
          <a:p>
            <a:r>
              <a:rPr lang="en-US" i="1">
                <a:latin typeface="Garamond" panose="02020404030301010803" pitchFamily="18" charset="0"/>
              </a:rPr>
              <a:t>max approach speed knot</a:t>
            </a:r>
          </a:p>
        </p:txBody>
      </p:sp>
      <p:grpSp>
        <p:nvGrpSpPr>
          <p:cNvPr id="33" name="Group 32">
            <a:extLst>
              <a:ext uri="{FF2B5EF4-FFF2-40B4-BE49-F238E27FC236}">
                <a16:creationId xmlns:a16="http://schemas.microsoft.com/office/drawing/2014/main" id="{C1B0BC5E-1C53-0DA6-CB6E-E36F48A81367}"/>
              </a:ext>
            </a:extLst>
          </p:cNvPr>
          <p:cNvGrpSpPr/>
          <p:nvPr/>
        </p:nvGrpSpPr>
        <p:grpSpPr>
          <a:xfrm>
            <a:off x="10399680" y="1540937"/>
            <a:ext cx="1538107" cy="662151"/>
            <a:chOff x="7070403" y="3311601"/>
            <a:chExt cx="1538107" cy="662151"/>
          </a:xfrm>
        </p:grpSpPr>
        <p:sp>
          <p:nvSpPr>
            <p:cNvPr id="23" name="Rectangle 22">
              <a:extLst>
                <a:ext uri="{FF2B5EF4-FFF2-40B4-BE49-F238E27FC236}">
                  <a16:creationId xmlns:a16="http://schemas.microsoft.com/office/drawing/2014/main" id="{9B750B05-2917-7F1F-9E20-BA71FC94D9DE}"/>
                </a:ext>
              </a:extLst>
            </p:cNvPr>
            <p:cNvSpPr/>
            <p:nvPr/>
          </p:nvSpPr>
          <p:spPr>
            <a:xfrm>
              <a:off x="7070403" y="3311601"/>
              <a:ext cx="1538107"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C04CB80A-CD29-2EE0-2C8D-EED52164448A}"/>
                </a:ext>
              </a:extLst>
            </p:cNvPr>
            <p:cNvSpPr txBox="1"/>
            <p:nvPr/>
          </p:nvSpPr>
          <p:spPr>
            <a:xfrm>
              <a:off x="7106330" y="3452176"/>
              <a:ext cx="1374094" cy="369332"/>
            </a:xfrm>
            <a:prstGeom prst="rect">
              <a:avLst/>
            </a:prstGeom>
            <a:noFill/>
          </p:spPr>
          <p:txBody>
            <a:bodyPr wrap="none" rtlCol="0">
              <a:spAutoFit/>
            </a:bodyPr>
            <a:lstStyle/>
            <a:p>
              <a:r>
                <a:rPr lang="en-US">
                  <a:latin typeface="Garamond" panose="02020404030301010803" pitchFamily="18" charset="0"/>
                </a:rPr>
                <a:t>“142”xsd:dec</a:t>
              </a:r>
            </a:p>
          </p:txBody>
        </p:sp>
      </p:grpSp>
      <p:cxnSp>
        <p:nvCxnSpPr>
          <p:cNvPr id="39" name="Straight Arrow Connector 38">
            <a:extLst>
              <a:ext uri="{FF2B5EF4-FFF2-40B4-BE49-F238E27FC236}">
                <a16:creationId xmlns:a16="http://schemas.microsoft.com/office/drawing/2014/main" id="{BD257EFC-5C6D-60C5-E76B-B48E7C6EA34D}"/>
              </a:ext>
            </a:extLst>
          </p:cNvPr>
          <p:cNvCxnSpPr>
            <a:cxnSpLocks/>
            <a:endCxn id="65" idx="2"/>
          </p:cNvCxnSpPr>
          <p:nvPr/>
        </p:nvCxnSpPr>
        <p:spPr>
          <a:xfrm>
            <a:off x="8464239" y="2833547"/>
            <a:ext cx="165383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6939A163-0C92-A821-5B02-C7CC6143266A}"/>
              </a:ext>
            </a:extLst>
          </p:cNvPr>
          <p:cNvSpPr txBox="1"/>
          <p:nvPr/>
        </p:nvSpPr>
        <p:spPr>
          <a:xfrm>
            <a:off x="6314946" y="12916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46" name="TextBox 45">
            <a:extLst>
              <a:ext uri="{FF2B5EF4-FFF2-40B4-BE49-F238E27FC236}">
                <a16:creationId xmlns:a16="http://schemas.microsoft.com/office/drawing/2014/main" id="{4A6833CA-4339-C33D-E2E2-9885FE346848}"/>
              </a:ext>
            </a:extLst>
          </p:cNvPr>
          <p:cNvSpPr txBox="1"/>
          <p:nvPr/>
        </p:nvSpPr>
        <p:spPr>
          <a:xfrm>
            <a:off x="7442022" y="2484624"/>
            <a:ext cx="494046" cy="369332"/>
          </a:xfrm>
          <a:prstGeom prst="rect">
            <a:avLst/>
          </a:prstGeom>
          <a:noFill/>
        </p:spPr>
        <p:txBody>
          <a:bodyPr wrap="none" rtlCol="0">
            <a:spAutoFit/>
          </a:bodyPr>
          <a:lstStyle/>
          <a:p>
            <a:r>
              <a:rPr lang="en-US" i="1">
                <a:latin typeface="Garamond" panose="02020404030301010803" pitchFamily="18" charset="0"/>
              </a:rPr>
              <a:t>only</a:t>
            </a:r>
          </a:p>
        </p:txBody>
      </p:sp>
      <p:cxnSp>
        <p:nvCxnSpPr>
          <p:cNvPr id="47" name="Straight Arrow Connector 46">
            <a:extLst>
              <a:ext uri="{FF2B5EF4-FFF2-40B4-BE49-F238E27FC236}">
                <a16:creationId xmlns:a16="http://schemas.microsoft.com/office/drawing/2014/main" id="{BE520BEC-A2CB-6EC1-A3C0-3FAB7326C963}"/>
              </a:ext>
            </a:extLst>
          </p:cNvPr>
          <p:cNvCxnSpPr>
            <a:cxnSpLocks/>
          </p:cNvCxnSpPr>
          <p:nvPr/>
        </p:nvCxnSpPr>
        <p:spPr>
          <a:xfrm flipH="1">
            <a:off x="4792219" y="4855750"/>
            <a:ext cx="950565"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D03B706C-EEE0-D1A4-F78D-04ECCABDE83C}"/>
              </a:ext>
            </a:extLst>
          </p:cNvPr>
          <p:cNvCxnSpPr>
            <a:cxnSpLocks/>
          </p:cNvCxnSpPr>
          <p:nvPr/>
        </p:nvCxnSpPr>
        <p:spPr>
          <a:xfrm flipH="1">
            <a:off x="4792219" y="4855750"/>
            <a:ext cx="950565" cy="47370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6D8D5347-B7D6-969D-D4F1-35E76FDA1689}"/>
              </a:ext>
            </a:extLst>
          </p:cNvPr>
          <p:cNvCxnSpPr>
            <a:cxnSpLocks/>
          </p:cNvCxnSpPr>
          <p:nvPr/>
        </p:nvCxnSpPr>
        <p:spPr>
          <a:xfrm flipH="1" flipV="1">
            <a:off x="4792219" y="4407007"/>
            <a:ext cx="950565" cy="4487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4FB5B49E-2735-72CE-1DAB-34B36B5574A8}"/>
              </a:ext>
            </a:extLst>
          </p:cNvPr>
          <p:cNvCxnSpPr>
            <a:cxnSpLocks/>
          </p:cNvCxnSpPr>
          <p:nvPr/>
        </p:nvCxnSpPr>
        <p:spPr>
          <a:xfrm flipH="1" flipV="1">
            <a:off x="4792219" y="3975207"/>
            <a:ext cx="950565" cy="8805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53EDAC44-614C-6578-4094-7E0E465D534A}"/>
              </a:ext>
            </a:extLst>
          </p:cNvPr>
          <p:cNvCxnSpPr>
            <a:cxnSpLocks/>
          </p:cNvCxnSpPr>
          <p:nvPr/>
        </p:nvCxnSpPr>
        <p:spPr>
          <a:xfrm flipH="1">
            <a:off x="4792219" y="4855750"/>
            <a:ext cx="950565" cy="9101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3" name="Decision 62">
            <a:extLst>
              <a:ext uri="{FF2B5EF4-FFF2-40B4-BE49-F238E27FC236}">
                <a16:creationId xmlns:a16="http://schemas.microsoft.com/office/drawing/2014/main" id="{DA4E5791-C367-3E65-3BAA-99F12B935A31}"/>
              </a:ext>
            </a:extLst>
          </p:cNvPr>
          <p:cNvSpPr/>
          <p:nvPr/>
        </p:nvSpPr>
        <p:spPr>
          <a:xfrm>
            <a:off x="5742784" y="4088643"/>
            <a:ext cx="2240372"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test_</a:t>
            </a:r>
            <a:br>
              <a:rPr lang="en-US" sz="1800" b="1">
                <a:solidFill>
                  <a:schemeClr val="tx1"/>
                </a:solidFill>
                <a:latin typeface="Garamond" panose="02020404030301010803" pitchFamily="18" charset="0"/>
              </a:rPr>
            </a:br>
            <a:r>
              <a:rPr lang="en-US" sz="1800" b="1">
                <a:solidFill>
                  <a:schemeClr val="tx1"/>
                </a:solidFill>
                <a:latin typeface="Garamond" panose="02020404030301010803" pitchFamily="18" charset="0"/>
              </a:rPr>
              <a:t>process</a:t>
            </a:r>
          </a:p>
        </p:txBody>
      </p:sp>
      <p:sp>
        <p:nvSpPr>
          <p:cNvPr id="64" name="Decision 63">
            <a:extLst>
              <a:ext uri="{FF2B5EF4-FFF2-40B4-BE49-F238E27FC236}">
                <a16:creationId xmlns:a16="http://schemas.microsoft.com/office/drawing/2014/main" id="{F040D5B5-97AB-D2CB-0A9C-00E7F139DAB9}"/>
              </a:ext>
            </a:extLst>
          </p:cNvPr>
          <p:cNvSpPr/>
          <p:nvPr/>
        </p:nvSpPr>
        <p:spPr>
          <a:xfrm>
            <a:off x="519669" y="3399736"/>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msr_1</a:t>
            </a:r>
          </a:p>
        </p:txBody>
      </p:sp>
      <p:sp>
        <p:nvSpPr>
          <p:cNvPr id="65" name="Oval 64">
            <a:extLst>
              <a:ext uri="{FF2B5EF4-FFF2-40B4-BE49-F238E27FC236}">
                <a16:creationId xmlns:a16="http://schemas.microsoft.com/office/drawing/2014/main" id="{503118C2-333E-A4E2-E06F-99EA6C0DFC6A}"/>
              </a:ext>
            </a:extLst>
          </p:cNvPr>
          <p:cNvSpPr/>
          <p:nvPr/>
        </p:nvSpPr>
        <p:spPr>
          <a:xfrm>
            <a:off x="10118073" y="2322616"/>
            <a:ext cx="1948805" cy="102186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66" name="Decision 65">
            <a:extLst>
              <a:ext uri="{FF2B5EF4-FFF2-40B4-BE49-F238E27FC236}">
                <a16:creationId xmlns:a16="http://schemas.microsoft.com/office/drawing/2014/main" id="{3CB30394-C94D-8CDA-2857-DF336D90437A}"/>
              </a:ext>
            </a:extLst>
          </p:cNvPr>
          <p:cNvSpPr/>
          <p:nvPr/>
        </p:nvSpPr>
        <p:spPr>
          <a:xfrm>
            <a:off x="9003993" y="4088643"/>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320N_1</a:t>
            </a:r>
          </a:p>
        </p:txBody>
      </p:sp>
      <p:sp>
        <p:nvSpPr>
          <p:cNvPr id="83" name="TextBox 82">
            <a:extLst>
              <a:ext uri="{FF2B5EF4-FFF2-40B4-BE49-F238E27FC236}">
                <a16:creationId xmlns:a16="http://schemas.microsoft.com/office/drawing/2014/main" id="{6AE994BC-EB0A-A108-5506-F23C4A6E6377}"/>
              </a:ext>
            </a:extLst>
          </p:cNvPr>
          <p:cNvSpPr txBox="1"/>
          <p:nvPr/>
        </p:nvSpPr>
        <p:spPr>
          <a:xfrm>
            <a:off x="10210808" y="3591658"/>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84" name="Straight Arrow Connector 83">
            <a:extLst>
              <a:ext uri="{FF2B5EF4-FFF2-40B4-BE49-F238E27FC236}">
                <a16:creationId xmlns:a16="http://schemas.microsoft.com/office/drawing/2014/main" id="{90213800-F7D3-7BD8-5675-2ABC639F344D}"/>
              </a:ext>
            </a:extLst>
          </p:cNvPr>
          <p:cNvCxnSpPr>
            <a:cxnSpLocks/>
            <a:stCxn id="66" idx="0"/>
            <a:endCxn id="16" idx="2"/>
          </p:cNvCxnSpPr>
          <p:nvPr/>
        </p:nvCxnSpPr>
        <p:spPr>
          <a:xfrm flipV="1">
            <a:off x="10199728" y="3464006"/>
            <a:ext cx="0" cy="6246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29E29FE9-DB10-E282-7B22-1514F2FE6E88}"/>
              </a:ext>
            </a:extLst>
          </p:cNvPr>
          <p:cNvCxnSpPr>
            <a:cxnSpLocks/>
            <a:stCxn id="66" idx="1"/>
            <a:endCxn id="63" idx="3"/>
          </p:cNvCxnSpPr>
          <p:nvPr/>
        </p:nvCxnSpPr>
        <p:spPr>
          <a:xfrm flipH="1">
            <a:off x="7983156" y="4855750"/>
            <a:ext cx="102083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3" name="TextBox 92">
            <a:extLst>
              <a:ext uri="{FF2B5EF4-FFF2-40B4-BE49-F238E27FC236}">
                <a16:creationId xmlns:a16="http://schemas.microsoft.com/office/drawing/2014/main" id="{BB0C6A82-4216-5E72-4225-C3457574FDBB}"/>
              </a:ext>
            </a:extLst>
          </p:cNvPr>
          <p:cNvSpPr txBox="1"/>
          <p:nvPr/>
        </p:nvSpPr>
        <p:spPr>
          <a:xfrm>
            <a:off x="7861222" y="4361997"/>
            <a:ext cx="1264705" cy="369332"/>
          </a:xfrm>
          <a:prstGeom prst="rect">
            <a:avLst/>
          </a:prstGeom>
          <a:noFill/>
        </p:spPr>
        <p:txBody>
          <a:bodyPr wrap="none" rtlCol="0">
            <a:spAutoFit/>
          </a:bodyPr>
          <a:lstStyle/>
          <a:p>
            <a:r>
              <a:rPr lang="en-US" i="1">
                <a:latin typeface="Garamond" panose="02020404030301010803" pitchFamily="18" charset="0"/>
              </a:rPr>
              <a:t>participates in</a:t>
            </a:r>
          </a:p>
        </p:txBody>
      </p:sp>
      <p:sp>
        <p:nvSpPr>
          <p:cNvPr id="98" name="TextBox 97">
            <a:extLst>
              <a:ext uri="{FF2B5EF4-FFF2-40B4-BE49-F238E27FC236}">
                <a16:creationId xmlns:a16="http://schemas.microsoft.com/office/drawing/2014/main" id="{56A18541-80D2-A682-B1C4-040DC8F73794}"/>
              </a:ext>
            </a:extLst>
          </p:cNvPr>
          <p:cNvSpPr txBox="1"/>
          <p:nvPr/>
        </p:nvSpPr>
        <p:spPr>
          <a:xfrm>
            <a:off x="5189022" y="5294889"/>
            <a:ext cx="904415" cy="646331"/>
          </a:xfrm>
          <a:prstGeom prst="rect">
            <a:avLst/>
          </a:prstGeom>
          <a:noFill/>
        </p:spPr>
        <p:txBody>
          <a:bodyPr wrap="none" rtlCol="0">
            <a:spAutoFit/>
          </a:bodyPr>
          <a:lstStyle/>
          <a:p>
            <a:r>
              <a:rPr lang="en-US" i="1">
                <a:latin typeface="Garamond" panose="02020404030301010803" pitchFamily="18" charset="0"/>
              </a:rPr>
              <a:t>temporal </a:t>
            </a:r>
          </a:p>
          <a:p>
            <a:r>
              <a:rPr lang="en-US" i="1">
                <a:latin typeface="Garamond" panose="02020404030301010803" pitchFamily="18" charset="0"/>
              </a:rPr>
              <a:t>part of</a:t>
            </a:r>
          </a:p>
        </p:txBody>
      </p:sp>
      <p:sp>
        <p:nvSpPr>
          <p:cNvPr id="99" name="Decision 98">
            <a:extLst>
              <a:ext uri="{FF2B5EF4-FFF2-40B4-BE49-F238E27FC236}">
                <a16:creationId xmlns:a16="http://schemas.microsoft.com/office/drawing/2014/main" id="{8AC60344-4738-9085-2370-483F31F23CB4}"/>
              </a:ext>
            </a:extLst>
          </p:cNvPr>
          <p:cNvSpPr/>
          <p:nvPr/>
        </p:nvSpPr>
        <p:spPr>
          <a:xfrm>
            <a:off x="2529352" y="3197116"/>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approach_part_1</a:t>
            </a:r>
          </a:p>
        </p:txBody>
      </p:sp>
      <p:cxnSp>
        <p:nvCxnSpPr>
          <p:cNvPr id="107" name="Straight Arrow Connector 106">
            <a:extLst>
              <a:ext uri="{FF2B5EF4-FFF2-40B4-BE49-F238E27FC236}">
                <a16:creationId xmlns:a16="http://schemas.microsoft.com/office/drawing/2014/main" id="{938FE93C-C27E-341F-01A1-695B79AF7796}"/>
              </a:ext>
            </a:extLst>
          </p:cNvPr>
          <p:cNvCxnSpPr>
            <a:cxnSpLocks/>
            <a:stCxn id="64" idx="3"/>
            <a:endCxn id="99" idx="1"/>
          </p:cNvCxnSpPr>
          <p:nvPr/>
        </p:nvCxnSpPr>
        <p:spPr>
          <a:xfrm>
            <a:off x="2176073" y="3960990"/>
            <a:ext cx="353279" cy="323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1" name="Straight Arrow Connector 110">
            <a:extLst>
              <a:ext uri="{FF2B5EF4-FFF2-40B4-BE49-F238E27FC236}">
                <a16:creationId xmlns:a16="http://schemas.microsoft.com/office/drawing/2014/main" id="{2079F578-0F4E-1A2C-322F-002D88015CC9}"/>
              </a:ext>
            </a:extLst>
          </p:cNvPr>
          <p:cNvCxnSpPr>
            <a:cxnSpLocks/>
            <a:stCxn id="110" idx="3"/>
            <a:endCxn id="100" idx="1"/>
          </p:cNvCxnSpPr>
          <p:nvPr/>
        </p:nvCxnSpPr>
        <p:spPr>
          <a:xfrm>
            <a:off x="2161820" y="4415478"/>
            <a:ext cx="367532"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D72F644C-1A63-6403-ECEB-92C4397740B2}"/>
              </a:ext>
            </a:extLst>
          </p:cNvPr>
          <p:cNvCxnSpPr>
            <a:cxnSpLocks/>
            <a:stCxn id="115" idx="3"/>
            <a:endCxn id="101" idx="1"/>
          </p:cNvCxnSpPr>
          <p:nvPr/>
        </p:nvCxnSpPr>
        <p:spPr>
          <a:xfrm>
            <a:off x="2172311" y="4850947"/>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46AB76DA-8676-702C-516C-E02675F8A1BC}"/>
              </a:ext>
            </a:extLst>
          </p:cNvPr>
          <p:cNvCxnSpPr>
            <a:cxnSpLocks/>
          </p:cNvCxnSpPr>
          <p:nvPr/>
        </p:nvCxnSpPr>
        <p:spPr>
          <a:xfrm>
            <a:off x="2145076" y="5329453"/>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1947E924-1EBB-64C5-3872-6D851C990718}"/>
              </a:ext>
            </a:extLst>
          </p:cNvPr>
          <p:cNvCxnSpPr>
            <a:cxnSpLocks/>
          </p:cNvCxnSpPr>
          <p:nvPr/>
        </p:nvCxnSpPr>
        <p:spPr>
          <a:xfrm>
            <a:off x="2145076" y="5783941"/>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4" name="Straight Arrow Connector 123">
            <a:extLst>
              <a:ext uri="{FF2B5EF4-FFF2-40B4-BE49-F238E27FC236}">
                <a16:creationId xmlns:a16="http://schemas.microsoft.com/office/drawing/2014/main" id="{34CC8C51-193C-8CD9-5D38-0EEACEBD0FC3}"/>
              </a:ext>
            </a:extLst>
          </p:cNvPr>
          <p:cNvCxnSpPr>
            <a:cxnSpLocks/>
            <a:stCxn id="99" idx="0"/>
          </p:cNvCxnSpPr>
          <p:nvPr/>
        </p:nvCxnSpPr>
        <p:spPr>
          <a:xfrm flipH="1" flipV="1">
            <a:off x="3657780" y="2599884"/>
            <a:ext cx="1" cy="5972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D660031D-718E-904D-4F92-8194EF46D84E}"/>
              </a:ext>
            </a:extLst>
          </p:cNvPr>
          <p:cNvSpPr/>
          <p:nvPr/>
        </p:nvSpPr>
        <p:spPr>
          <a:xfrm>
            <a:off x="2717609" y="165509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128" name="Oval 127">
            <a:extLst>
              <a:ext uri="{FF2B5EF4-FFF2-40B4-BE49-F238E27FC236}">
                <a16:creationId xmlns:a16="http://schemas.microsoft.com/office/drawing/2014/main" id="{CB98030D-2F76-7172-A334-1902E3248387}"/>
              </a:ext>
            </a:extLst>
          </p:cNvPr>
          <p:cNvSpPr/>
          <p:nvPr/>
        </p:nvSpPr>
        <p:spPr>
          <a:xfrm>
            <a:off x="405511" y="166475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129" name="Straight Arrow Connector 128">
            <a:extLst>
              <a:ext uri="{FF2B5EF4-FFF2-40B4-BE49-F238E27FC236}">
                <a16:creationId xmlns:a16="http://schemas.microsoft.com/office/drawing/2014/main" id="{21CCD32F-CE25-931C-E40F-2C1322160455}"/>
              </a:ext>
            </a:extLst>
          </p:cNvPr>
          <p:cNvCxnSpPr>
            <a:cxnSpLocks/>
            <a:stCxn id="64" idx="0"/>
            <a:endCxn id="128" idx="4"/>
          </p:cNvCxnSpPr>
          <p:nvPr/>
        </p:nvCxnSpPr>
        <p:spPr>
          <a:xfrm flipH="1" flipV="1">
            <a:off x="1344109" y="2599884"/>
            <a:ext cx="3762" cy="79985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3" name="TextBox 132">
            <a:extLst>
              <a:ext uri="{FF2B5EF4-FFF2-40B4-BE49-F238E27FC236}">
                <a16:creationId xmlns:a16="http://schemas.microsoft.com/office/drawing/2014/main" id="{0087B5A2-89B9-5F5C-6FFD-CFCFE8C36F65}"/>
              </a:ext>
            </a:extLst>
          </p:cNvPr>
          <p:cNvSpPr txBox="1"/>
          <p:nvPr/>
        </p:nvSpPr>
        <p:spPr>
          <a:xfrm>
            <a:off x="1869300" y="6055931"/>
            <a:ext cx="848309" cy="369332"/>
          </a:xfrm>
          <a:prstGeom prst="rect">
            <a:avLst/>
          </a:prstGeom>
          <a:noFill/>
        </p:spPr>
        <p:txBody>
          <a:bodyPr wrap="none" rtlCol="0">
            <a:spAutoFit/>
          </a:bodyPr>
          <a:lstStyle/>
          <a:p>
            <a:r>
              <a:rPr lang="en-US" i="1">
                <a:latin typeface="Garamond" panose="02020404030301010803" pitchFamily="18" charset="0"/>
              </a:rPr>
              <a:t>is about </a:t>
            </a:r>
          </a:p>
        </p:txBody>
      </p:sp>
      <p:sp>
        <p:nvSpPr>
          <p:cNvPr id="137" name="TextBox 136">
            <a:extLst>
              <a:ext uri="{FF2B5EF4-FFF2-40B4-BE49-F238E27FC236}">
                <a16:creationId xmlns:a16="http://schemas.microsoft.com/office/drawing/2014/main" id="{2682CBEC-E462-0961-FDD0-439E7E55A396}"/>
              </a:ext>
            </a:extLst>
          </p:cNvPr>
          <p:cNvSpPr txBox="1"/>
          <p:nvPr/>
        </p:nvSpPr>
        <p:spPr>
          <a:xfrm>
            <a:off x="3713768" y="2780189"/>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38" name="TextBox 137">
            <a:extLst>
              <a:ext uri="{FF2B5EF4-FFF2-40B4-BE49-F238E27FC236}">
                <a16:creationId xmlns:a16="http://schemas.microsoft.com/office/drawing/2014/main" id="{95DBDB37-CFAE-4366-7CC0-D7BBE84928C8}"/>
              </a:ext>
            </a:extLst>
          </p:cNvPr>
          <p:cNvSpPr txBox="1"/>
          <p:nvPr/>
        </p:nvSpPr>
        <p:spPr>
          <a:xfrm>
            <a:off x="1362559" y="2737492"/>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139" name="Straight Arrow Connector 138">
            <a:extLst>
              <a:ext uri="{FF2B5EF4-FFF2-40B4-BE49-F238E27FC236}">
                <a16:creationId xmlns:a16="http://schemas.microsoft.com/office/drawing/2014/main" id="{F738A824-ED47-5E21-1BA4-6B0404324A3B}"/>
              </a:ext>
            </a:extLst>
          </p:cNvPr>
          <p:cNvCxnSpPr>
            <a:cxnSpLocks/>
            <a:stCxn id="63" idx="1"/>
            <a:endCxn id="127" idx="5"/>
          </p:cNvCxnSpPr>
          <p:nvPr/>
        </p:nvCxnSpPr>
        <p:spPr>
          <a:xfrm flipH="1" flipV="1">
            <a:off x="4319895" y="2453278"/>
            <a:ext cx="1422889" cy="240247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49FE30E4-9467-D7BC-3759-46E7AEDDF58C}"/>
              </a:ext>
            </a:extLst>
          </p:cNvPr>
          <p:cNvSpPr txBox="1"/>
          <p:nvPr/>
        </p:nvSpPr>
        <p:spPr>
          <a:xfrm>
            <a:off x="294150" y="535762"/>
            <a:ext cx="224452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THAT ARE </a:t>
            </a:r>
          </a:p>
          <a:p>
            <a:pPr algn="ctr"/>
            <a:r>
              <a:rPr lang="en-US" sz="2800" b="1">
                <a:solidFill>
                  <a:srgbClr val="FF0000"/>
                </a:solidFill>
                <a:latin typeface="Garamond" panose="02020404030301010803" pitchFamily="18" charset="0"/>
              </a:rPr>
              <a:t>MEASURED</a:t>
            </a:r>
          </a:p>
        </p:txBody>
      </p:sp>
      <p:sp>
        <p:nvSpPr>
          <p:cNvPr id="3" name="TextBox 2">
            <a:extLst>
              <a:ext uri="{FF2B5EF4-FFF2-40B4-BE49-F238E27FC236}">
                <a16:creationId xmlns:a16="http://schemas.microsoft.com/office/drawing/2014/main" id="{FD5C3FDD-C628-CF44-952C-0AFF12B9B96B}"/>
              </a:ext>
            </a:extLst>
          </p:cNvPr>
          <p:cNvSpPr txBox="1"/>
          <p:nvPr/>
        </p:nvSpPr>
        <p:spPr>
          <a:xfrm>
            <a:off x="8784220" y="2904347"/>
            <a:ext cx="979755" cy="369332"/>
          </a:xfrm>
          <a:prstGeom prst="rect">
            <a:avLst/>
          </a:prstGeom>
          <a:noFill/>
        </p:spPr>
        <p:txBody>
          <a:bodyPr wrap="none" rtlCol="0">
            <a:spAutoFit/>
          </a:bodyPr>
          <a:lstStyle/>
          <a:p>
            <a:r>
              <a:rPr lang="en-US" i="1">
                <a:latin typeface="Garamond" panose="02020404030301010803" pitchFamily="18" charset="0"/>
              </a:rPr>
              <a:t>subclass of</a:t>
            </a:r>
          </a:p>
        </p:txBody>
      </p:sp>
    </p:spTree>
    <p:extLst>
      <p:ext uri="{BB962C8B-B14F-4D97-AF65-F5344CB8AC3E}">
        <p14:creationId xmlns:p14="http://schemas.microsoft.com/office/powerpoint/2010/main" val="583703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FCA55-4CC3-3EE1-ABFA-C6D2E95366FC}"/>
            </a:ext>
          </a:extLst>
        </p:cNvPr>
        <p:cNvGrpSpPr/>
        <p:nvPr/>
      </p:nvGrpSpPr>
      <p:grpSpPr>
        <a:xfrm>
          <a:off x="0" y="0"/>
          <a:ext cx="0" cy="0"/>
          <a:chOff x="0" y="0"/>
          <a:chExt cx="0" cy="0"/>
        </a:xfrm>
      </p:grpSpPr>
      <p:sp>
        <p:nvSpPr>
          <p:cNvPr id="123" name="Decision 122">
            <a:extLst>
              <a:ext uri="{FF2B5EF4-FFF2-40B4-BE49-F238E27FC236}">
                <a16:creationId xmlns:a16="http://schemas.microsoft.com/office/drawing/2014/main" id="{E7724629-532E-966D-E2E6-7641151C6FD0}"/>
              </a:ext>
            </a:extLst>
          </p:cNvPr>
          <p:cNvSpPr/>
          <p:nvPr/>
        </p:nvSpPr>
        <p:spPr>
          <a:xfrm>
            <a:off x="6591362" y="442473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msr_5</a:t>
            </a:r>
          </a:p>
        </p:txBody>
      </p:sp>
      <p:sp>
        <p:nvSpPr>
          <p:cNvPr id="120" name="Decision 119">
            <a:extLst>
              <a:ext uri="{FF2B5EF4-FFF2-40B4-BE49-F238E27FC236}">
                <a16:creationId xmlns:a16="http://schemas.microsoft.com/office/drawing/2014/main" id="{7B6DFE5A-C7EB-67DB-22C8-914252CE9F52}"/>
              </a:ext>
            </a:extLst>
          </p:cNvPr>
          <p:cNvSpPr/>
          <p:nvPr/>
        </p:nvSpPr>
        <p:spPr>
          <a:xfrm>
            <a:off x="6593088" y="398079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msr_4</a:t>
            </a:r>
          </a:p>
        </p:txBody>
      </p:sp>
      <p:sp>
        <p:nvSpPr>
          <p:cNvPr id="115" name="Decision 114">
            <a:extLst>
              <a:ext uri="{FF2B5EF4-FFF2-40B4-BE49-F238E27FC236}">
                <a16:creationId xmlns:a16="http://schemas.microsoft.com/office/drawing/2014/main" id="{C98627D3-44E7-F17B-E6CA-6B615C66E560}"/>
              </a:ext>
            </a:extLst>
          </p:cNvPr>
          <p:cNvSpPr/>
          <p:nvPr/>
        </p:nvSpPr>
        <p:spPr>
          <a:xfrm>
            <a:off x="6624607" y="3502293"/>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msr_3</a:t>
            </a:r>
          </a:p>
        </p:txBody>
      </p:sp>
      <p:sp>
        <p:nvSpPr>
          <p:cNvPr id="110" name="Decision 109">
            <a:extLst>
              <a:ext uri="{FF2B5EF4-FFF2-40B4-BE49-F238E27FC236}">
                <a16:creationId xmlns:a16="http://schemas.microsoft.com/office/drawing/2014/main" id="{F718E218-9411-95AA-F7AE-BB444D15B4B7}"/>
              </a:ext>
            </a:extLst>
          </p:cNvPr>
          <p:cNvSpPr/>
          <p:nvPr/>
        </p:nvSpPr>
        <p:spPr>
          <a:xfrm>
            <a:off x="6614116" y="3066824"/>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msr_2</a:t>
            </a:r>
          </a:p>
        </p:txBody>
      </p:sp>
      <p:sp>
        <p:nvSpPr>
          <p:cNvPr id="103" name="Decision 102">
            <a:extLst>
              <a:ext uri="{FF2B5EF4-FFF2-40B4-BE49-F238E27FC236}">
                <a16:creationId xmlns:a16="http://schemas.microsoft.com/office/drawing/2014/main" id="{795356B4-9177-2E59-6E75-A575D57A74AF}"/>
              </a:ext>
            </a:extLst>
          </p:cNvPr>
          <p:cNvSpPr/>
          <p:nvPr/>
        </p:nvSpPr>
        <p:spPr>
          <a:xfrm>
            <a:off x="8638052" y="421888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approach_part_5</a:t>
            </a:r>
          </a:p>
        </p:txBody>
      </p:sp>
      <p:sp>
        <p:nvSpPr>
          <p:cNvPr id="102" name="Decision 101">
            <a:extLst>
              <a:ext uri="{FF2B5EF4-FFF2-40B4-BE49-F238E27FC236}">
                <a16:creationId xmlns:a16="http://schemas.microsoft.com/office/drawing/2014/main" id="{D6FFC161-7F99-B40D-78BD-E03465DD7EF2}"/>
              </a:ext>
            </a:extLst>
          </p:cNvPr>
          <p:cNvSpPr/>
          <p:nvPr/>
        </p:nvSpPr>
        <p:spPr>
          <a:xfrm>
            <a:off x="8638052" y="377494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approach_part_4</a:t>
            </a:r>
          </a:p>
        </p:txBody>
      </p:sp>
      <p:sp>
        <p:nvSpPr>
          <p:cNvPr id="101" name="Decision 100">
            <a:extLst>
              <a:ext uri="{FF2B5EF4-FFF2-40B4-BE49-F238E27FC236}">
                <a16:creationId xmlns:a16="http://schemas.microsoft.com/office/drawing/2014/main" id="{75DA20BC-976A-6F72-CE5E-5023B6FB4142}"/>
              </a:ext>
            </a:extLst>
          </p:cNvPr>
          <p:cNvSpPr/>
          <p:nvPr/>
        </p:nvSpPr>
        <p:spPr>
          <a:xfrm>
            <a:off x="8652305" y="329644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approach_part_3</a:t>
            </a:r>
          </a:p>
        </p:txBody>
      </p:sp>
      <p:sp>
        <p:nvSpPr>
          <p:cNvPr id="100" name="Decision 99">
            <a:extLst>
              <a:ext uri="{FF2B5EF4-FFF2-40B4-BE49-F238E27FC236}">
                <a16:creationId xmlns:a16="http://schemas.microsoft.com/office/drawing/2014/main" id="{CEEF6E28-E96D-128D-A08D-6FA757A83F90}"/>
              </a:ext>
            </a:extLst>
          </p:cNvPr>
          <p:cNvSpPr/>
          <p:nvPr/>
        </p:nvSpPr>
        <p:spPr>
          <a:xfrm>
            <a:off x="8638052" y="286097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approach_part_2</a:t>
            </a:r>
          </a:p>
        </p:txBody>
      </p:sp>
      <p:sp>
        <p:nvSpPr>
          <p:cNvPr id="64" name="Decision 63">
            <a:extLst>
              <a:ext uri="{FF2B5EF4-FFF2-40B4-BE49-F238E27FC236}">
                <a16:creationId xmlns:a16="http://schemas.microsoft.com/office/drawing/2014/main" id="{5C31C730-EB2F-DF26-854F-20D66FD05E0D}"/>
              </a:ext>
            </a:extLst>
          </p:cNvPr>
          <p:cNvSpPr/>
          <p:nvPr/>
        </p:nvSpPr>
        <p:spPr>
          <a:xfrm>
            <a:off x="6628369" y="2612336"/>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msr_1</a:t>
            </a:r>
          </a:p>
        </p:txBody>
      </p:sp>
      <p:sp>
        <p:nvSpPr>
          <p:cNvPr id="99" name="Decision 98">
            <a:extLst>
              <a:ext uri="{FF2B5EF4-FFF2-40B4-BE49-F238E27FC236}">
                <a16:creationId xmlns:a16="http://schemas.microsoft.com/office/drawing/2014/main" id="{75FB5E12-FB0A-B5C7-3435-D8F981D51CB7}"/>
              </a:ext>
            </a:extLst>
          </p:cNvPr>
          <p:cNvSpPr/>
          <p:nvPr/>
        </p:nvSpPr>
        <p:spPr>
          <a:xfrm>
            <a:off x="8638052" y="2409716"/>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approach_part_1</a:t>
            </a:r>
          </a:p>
        </p:txBody>
      </p:sp>
      <p:cxnSp>
        <p:nvCxnSpPr>
          <p:cNvPr id="107" name="Straight Arrow Connector 106">
            <a:extLst>
              <a:ext uri="{FF2B5EF4-FFF2-40B4-BE49-F238E27FC236}">
                <a16:creationId xmlns:a16="http://schemas.microsoft.com/office/drawing/2014/main" id="{E3B733F9-8D56-DD3F-6E0F-48DA27B3F766}"/>
              </a:ext>
            </a:extLst>
          </p:cNvPr>
          <p:cNvCxnSpPr>
            <a:cxnSpLocks/>
            <a:stCxn id="64" idx="3"/>
            <a:endCxn id="99" idx="1"/>
          </p:cNvCxnSpPr>
          <p:nvPr/>
        </p:nvCxnSpPr>
        <p:spPr>
          <a:xfrm>
            <a:off x="8284773" y="3173590"/>
            <a:ext cx="353279" cy="323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1" name="Straight Arrow Connector 110">
            <a:extLst>
              <a:ext uri="{FF2B5EF4-FFF2-40B4-BE49-F238E27FC236}">
                <a16:creationId xmlns:a16="http://schemas.microsoft.com/office/drawing/2014/main" id="{B25C0BA5-C2A9-A10B-33ED-BDC9CC39E881}"/>
              </a:ext>
            </a:extLst>
          </p:cNvPr>
          <p:cNvCxnSpPr>
            <a:cxnSpLocks/>
            <a:stCxn id="110" idx="3"/>
            <a:endCxn id="100" idx="1"/>
          </p:cNvCxnSpPr>
          <p:nvPr/>
        </p:nvCxnSpPr>
        <p:spPr>
          <a:xfrm>
            <a:off x="8270520" y="3628078"/>
            <a:ext cx="367532"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492594C0-1A67-02C2-C0BB-1CC1796A244C}"/>
              </a:ext>
            </a:extLst>
          </p:cNvPr>
          <p:cNvCxnSpPr>
            <a:cxnSpLocks/>
            <a:stCxn id="115" idx="3"/>
            <a:endCxn id="101" idx="1"/>
          </p:cNvCxnSpPr>
          <p:nvPr/>
        </p:nvCxnSpPr>
        <p:spPr>
          <a:xfrm>
            <a:off x="8281011" y="4063547"/>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4CC7852D-BD28-A006-B977-C6CD69C0A11D}"/>
              </a:ext>
            </a:extLst>
          </p:cNvPr>
          <p:cNvCxnSpPr>
            <a:cxnSpLocks/>
          </p:cNvCxnSpPr>
          <p:nvPr/>
        </p:nvCxnSpPr>
        <p:spPr>
          <a:xfrm>
            <a:off x="8253776" y="4542053"/>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C267137A-1534-B836-AA6F-16588896ABC6}"/>
              </a:ext>
            </a:extLst>
          </p:cNvPr>
          <p:cNvCxnSpPr>
            <a:cxnSpLocks/>
          </p:cNvCxnSpPr>
          <p:nvPr/>
        </p:nvCxnSpPr>
        <p:spPr>
          <a:xfrm>
            <a:off x="8253776" y="4996541"/>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4" name="Straight Arrow Connector 123">
            <a:extLst>
              <a:ext uri="{FF2B5EF4-FFF2-40B4-BE49-F238E27FC236}">
                <a16:creationId xmlns:a16="http://schemas.microsoft.com/office/drawing/2014/main" id="{4765B759-3051-7A6F-C512-E90190C7BF99}"/>
              </a:ext>
            </a:extLst>
          </p:cNvPr>
          <p:cNvCxnSpPr>
            <a:cxnSpLocks/>
            <a:stCxn id="99" idx="0"/>
          </p:cNvCxnSpPr>
          <p:nvPr/>
        </p:nvCxnSpPr>
        <p:spPr>
          <a:xfrm flipH="1" flipV="1">
            <a:off x="9766480" y="1812484"/>
            <a:ext cx="1" cy="5972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715113AC-BF30-A652-460F-F8C17766E22B}"/>
              </a:ext>
            </a:extLst>
          </p:cNvPr>
          <p:cNvSpPr/>
          <p:nvPr/>
        </p:nvSpPr>
        <p:spPr>
          <a:xfrm>
            <a:off x="8826309" y="86769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128" name="Oval 127">
            <a:extLst>
              <a:ext uri="{FF2B5EF4-FFF2-40B4-BE49-F238E27FC236}">
                <a16:creationId xmlns:a16="http://schemas.microsoft.com/office/drawing/2014/main" id="{32B682BF-0532-488F-BD61-80908AF65173}"/>
              </a:ext>
            </a:extLst>
          </p:cNvPr>
          <p:cNvSpPr/>
          <p:nvPr/>
        </p:nvSpPr>
        <p:spPr>
          <a:xfrm>
            <a:off x="6514211" y="87735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129" name="Straight Arrow Connector 128">
            <a:extLst>
              <a:ext uri="{FF2B5EF4-FFF2-40B4-BE49-F238E27FC236}">
                <a16:creationId xmlns:a16="http://schemas.microsoft.com/office/drawing/2014/main" id="{39CE9344-E1C8-348A-377B-66404B61D895}"/>
              </a:ext>
            </a:extLst>
          </p:cNvPr>
          <p:cNvCxnSpPr>
            <a:cxnSpLocks/>
            <a:stCxn id="64" idx="0"/>
            <a:endCxn id="128" idx="4"/>
          </p:cNvCxnSpPr>
          <p:nvPr/>
        </p:nvCxnSpPr>
        <p:spPr>
          <a:xfrm flipH="1" flipV="1">
            <a:off x="7452809" y="1812484"/>
            <a:ext cx="3762" cy="79985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3" name="TextBox 132">
            <a:extLst>
              <a:ext uri="{FF2B5EF4-FFF2-40B4-BE49-F238E27FC236}">
                <a16:creationId xmlns:a16="http://schemas.microsoft.com/office/drawing/2014/main" id="{80EC4EDC-F101-5D95-63D3-FA553F574F29}"/>
              </a:ext>
            </a:extLst>
          </p:cNvPr>
          <p:cNvSpPr txBox="1"/>
          <p:nvPr/>
        </p:nvSpPr>
        <p:spPr>
          <a:xfrm>
            <a:off x="7978000" y="5268531"/>
            <a:ext cx="848309" cy="369332"/>
          </a:xfrm>
          <a:prstGeom prst="rect">
            <a:avLst/>
          </a:prstGeom>
          <a:noFill/>
        </p:spPr>
        <p:txBody>
          <a:bodyPr wrap="none" rtlCol="0">
            <a:spAutoFit/>
          </a:bodyPr>
          <a:lstStyle/>
          <a:p>
            <a:r>
              <a:rPr lang="en-US" i="1">
                <a:latin typeface="Garamond" panose="02020404030301010803" pitchFamily="18" charset="0"/>
              </a:rPr>
              <a:t>is about </a:t>
            </a:r>
          </a:p>
        </p:txBody>
      </p:sp>
      <p:cxnSp>
        <p:nvCxnSpPr>
          <p:cNvPr id="3" name="Straight Arrow Connector 2">
            <a:extLst>
              <a:ext uri="{FF2B5EF4-FFF2-40B4-BE49-F238E27FC236}">
                <a16:creationId xmlns:a16="http://schemas.microsoft.com/office/drawing/2014/main" id="{714ED456-61A1-B796-41B5-B2EE8898D736}"/>
              </a:ext>
            </a:extLst>
          </p:cNvPr>
          <p:cNvCxnSpPr>
            <a:cxnSpLocks/>
            <a:stCxn id="64" idx="1"/>
          </p:cNvCxnSpPr>
          <p:nvPr/>
        </p:nvCxnSpPr>
        <p:spPr>
          <a:xfrm flipH="1">
            <a:off x="5829300" y="3173590"/>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87D7D022-49BC-91C1-FD6B-0279A099438B}"/>
              </a:ext>
            </a:extLst>
          </p:cNvPr>
          <p:cNvCxnSpPr>
            <a:cxnSpLocks/>
          </p:cNvCxnSpPr>
          <p:nvPr/>
        </p:nvCxnSpPr>
        <p:spPr>
          <a:xfrm flipH="1">
            <a:off x="5829300" y="3628078"/>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AC719FA9-2246-B5DF-76C3-52BE00DF7060}"/>
              </a:ext>
            </a:extLst>
          </p:cNvPr>
          <p:cNvCxnSpPr>
            <a:cxnSpLocks/>
          </p:cNvCxnSpPr>
          <p:nvPr/>
        </p:nvCxnSpPr>
        <p:spPr>
          <a:xfrm flipH="1">
            <a:off x="5818411" y="4074523"/>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93E87421-E790-C4CD-B5FF-F9785FE3F073}"/>
              </a:ext>
            </a:extLst>
          </p:cNvPr>
          <p:cNvCxnSpPr>
            <a:cxnSpLocks/>
          </p:cNvCxnSpPr>
          <p:nvPr/>
        </p:nvCxnSpPr>
        <p:spPr>
          <a:xfrm flipH="1">
            <a:off x="5804489" y="4550782"/>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98DB32E3-F717-D303-1450-E4D53FDCACDF}"/>
              </a:ext>
            </a:extLst>
          </p:cNvPr>
          <p:cNvCxnSpPr>
            <a:cxnSpLocks/>
          </p:cNvCxnSpPr>
          <p:nvPr/>
        </p:nvCxnSpPr>
        <p:spPr>
          <a:xfrm flipH="1">
            <a:off x="5804489" y="4989269"/>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AAE5CA75-7173-1E67-4538-6B2B7A5C7607}"/>
              </a:ext>
            </a:extLst>
          </p:cNvPr>
          <p:cNvGrpSpPr/>
          <p:nvPr/>
        </p:nvGrpSpPr>
        <p:grpSpPr>
          <a:xfrm>
            <a:off x="4674675" y="2992767"/>
            <a:ext cx="1127770" cy="393818"/>
            <a:chOff x="8969895" y="6123192"/>
            <a:chExt cx="1127770" cy="400110"/>
          </a:xfrm>
        </p:grpSpPr>
        <p:sp>
          <p:nvSpPr>
            <p:cNvPr id="15" name="TextBox 14">
              <a:extLst>
                <a:ext uri="{FF2B5EF4-FFF2-40B4-BE49-F238E27FC236}">
                  <a16:creationId xmlns:a16="http://schemas.microsoft.com/office/drawing/2014/main" id="{3E3391F3-9524-88FF-5F5B-880961EF609F}"/>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18" name="Rectangle 17">
              <a:extLst>
                <a:ext uri="{FF2B5EF4-FFF2-40B4-BE49-F238E27FC236}">
                  <a16:creationId xmlns:a16="http://schemas.microsoft.com/office/drawing/2014/main" id="{BA7713AA-1FE3-3097-0822-B37F4CBD2FE3}"/>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1DF6BE8F-021E-FEBE-4ADA-B7F121A90B0C}"/>
              </a:ext>
            </a:extLst>
          </p:cNvPr>
          <p:cNvGrpSpPr/>
          <p:nvPr/>
        </p:nvGrpSpPr>
        <p:grpSpPr>
          <a:xfrm>
            <a:off x="4687277" y="3436934"/>
            <a:ext cx="1127770" cy="393818"/>
            <a:chOff x="8969895" y="6123192"/>
            <a:chExt cx="1127770" cy="400110"/>
          </a:xfrm>
        </p:grpSpPr>
        <p:sp>
          <p:nvSpPr>
            <p:cNvPr id="20" name="TextBox 19">
              <a:extLst>
                <a:ext uri="{FF2B5EF4-FFF2-40B4-BE49-F238E27FC236}">
                  <a16:creationId xmlns:a16="http://schemas.microsoft.com/office/drawing/2014/main" id="{5F9BD40E-4842-1A31-46F2-659F7D599025}"/>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4" name="Rectangle 23">
              <a:extLst>
                <a:ext uri="{FF2B5EF4-FFF2-40B4-BE49-F238E27FC236}">
                  <a16:creationId xmlns:a16="http://schemas.microsoft.com/office/drawing/2014/main" id="{DB19AF17-A7F2-42C0-82C6-C4D54CA561D1}"/>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A0C797A9-4F5D-CAC3-CDF3-78CD36D1272F}"/>
              </a:ext>
            </a:extLst>
          </p:cNvPr>
          <p:cNvGrpSpPr/>
          <p:nvPr/>
        </p:nvGrpSpPr>
        <p:grpSpPr>
          <a:xfrm>
            <a:off x="4687277" y="3893700"/>
            <a:ext cx="1127770" cy="393818"/>
            <a:chOff x="8969895" y="6123192"/>
            <a:chExt cx="1127770" cy="400110"/>
          </a:xfrm>
        </p:grpSpPr>
        <p:sp>
          <p:nvSpPr>
            <p:cNvPr id="26" name="TextBox 25">
              <a:extLst>
                <a:ext uri="{FF2B5EF4-FFF2-40B4-BE49-F238E27FC236}">
                  <a16:creationId xmlns:a16="http://schemas.microsoft.com/office/drawing/2014/main" id="{C131B17E-51B8-B726-6007-D65F29499A23}"/>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7" name="Rectangle 26">
              <a:extLst>
                <a:ext uri="{FF2B5EF4-FFF2-40B4-BE49-F238E27FC236}">
                  <a16:creationId xmlns:a16="http://schemas.microsoft.com/office/drawing/2014/main" id="{6E55F730-E336-E488-4307-FBB24C34FD47}"/>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4F7C2747-1DA8-8F10-D51F-4E6FCAF6586C}"/>
              </a:ext>
            </a:extLst>
          </p:cNvPr>
          <p:cNvGrpSpPr/>
          <p:nvPr/>
        </p:nvGrpSpPr>
        <p:grpSpPr>
          <a:xfrm>
            <a:off x="4687277" y="4361916"/>
            <a:ext cx="1127770" cy="393818"/>
            <a:chOff x="8969895" y="6123192"/>
            <a:chExt cx="1127770" cy="400110"/>
          </a:xfrm>
        </p:grpSpPr>
        <p:sp>
          <p:nvSpPr>
            <p:cNvPr id="30" name="TextBox 29">
              <a:extLst>
                <a:ext uri="{FF2B5EF4-FFF2-40B4-BE49-F238E27FC236}">
                  <a16:creationId xmlns:a16="http://schemas.microsoft.com/office/drawing/2014/main" id="{551DF3C5-A1D6-24CD-5D95-47FFFFA14D2E}"/>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1" name="Rectangle 30">
              <a:extLst>
                <a:ext uri="{FF2B5EF4-FFF2-40B4-BE49-F238E27FC236}">
                  <a16:creationId xmlns:a16="http://schemas.microsoft.com/office/drawing/2014/main" id="{DB1A6E17-9134-2310-2499-65A78DE1D9CF}"/>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B51FFE6E-BD43-F025-96BF-F4DF96B40F2F}"/>
              </a:ext>
            </a:extLst>
          </p:cNvPr>
          <p:cNvGrpSpPr/>
          <p:nvPr/>
        </p:nvGrpSpPr>
        <p:grpSpPr>
          <a:xfrm>
            <a:off x="4687277" y="4821929"/>
            <a:ext cx="1127770" cy="393818"/>
            <a:chOff x="8969895" y="6123192"/>
            <a:chExt cx="1127770" cy="400110"/>
          </a:xfrm>
        </p:grpSpPr>
        <p:sp>
          <p:nvSpPr>
            <p:cNvPr id="34" name="TextBox 33">
              <a:extLst>
                <a:ext uri="{FF2B5EF4-FFF2-40B4-BE49-F238E27FC236}">
                  <a16:creationId xmlns:a16="http://schemas.microsoft.com/office/drawing/2014/main" id="{40F8002D-0719-C125-3E00-D820A3428F25}"/>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5" name="Rectangle 34">
              <a:extLst>
                <a:ext uri="{FF2B5EF4-FFF2-40B4-BE49-F238E27FC236}">
                  <a16:creationId xmlns:a16="http://schemas.microsoft.com/office/drawing/2014/main" id="{8F8F99E9-337B-AF8D-D1D1-E14F9F54E94F}"/>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6BE27CC1-12C1-097D-2626-2D670945B167}"/>
              </a:ext>
            </a:extLst>
          </p:cNvPr>
          <p:cNvSpPr txBox="1"/>
          <p:nvPr/>
        </p:nvSpPr>
        <p:spPr>
          <a:xfrm>
            <a:off x="800537" y="3342432"/>
            <a:ext cx="3580531" cy="1384995"/>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SUPPOSE WE HAVE</a:t>
            </a:r>
          </a:p>
          <a:p>
            <a:pPr algn="ctr"/>
            <a:r>
              <a:rPr lang="en-US" sz="2800" b="1">
                <a:solidFill>
                  <a:srgbClr val="FF0000"/>
                </a:solidFill>
                <a:latin typeface="Garamond" panose="02020404030301010803" pitchFamily="18" charset="0"/>
              </a:rPr>
              <a:t>MEASUREMENT </a:t>
            </a:r>
          </a:p>
          <a:p>
            <a:pPr algn="ctr"/>
            <a:r>
              <a:rPr lang="en-US" sz="2800" b="1">
                <a:solidFill>
                  <a:srgbClr val="FF0000"/>
                </a:solidFill>
                <a:latin typeface="Garamond" panose="02020404030301010803" pitchFamily="18" charset="0"/>
              </a:rPr>
              <a:t>VALUES </a:t>
            </a:r>
          </a:p>
        </p:txBody>
      </p:sp>
      <p:sp>
        <p:nvSpPr>
          <p:cNvPr id="5" name="TextBox 4">
            <a:extLst>
              <a:ext uri="{FF2B5EF4-FFF2-40B4-BE49-F238E27FC236}">
                <a16:creationId xmlns:a16="http://schemas.microsoft.com/office/drawing/2014/main" id="{6378C1CC-303C-EA40-DBAD-23AE6FBE304E}"/>
              </a:ext>
            </a:extLst>
          </p:cNvPr>
          <p:cNvSpPr txBox="1"/>
          <p:nvPr/>
        </p:nvSpPr>
        <p:spPr>
          <a:xfrm>
            <a:off x="5460373" y="5257102"/>
            <a:ext cx="1485663" cy="646331"/>
          </a:xfrm>
          <a:prstGeom prst="rect">
            <a:avLst/>
          </a:prstGeom>
          <a:noFill/>
        </p:spPr>
        <p:txBody>
          <a:bodyPr wrap="none" rtlCol="0">
            <a:spAutoFit/>
          </a:bodyPr>
          <a:lstStyle/>
          <a:p>
            <a:pPr algn="ctr"/>
            <a:r>
              <a:rPr lang="en-US" i="1">
                <a:latin typeface="Garamond" panose="02020404030301010803" pitchFamily="18" charset="0"/>
              </a:rPr>
              <a:t>has measurement</a:t>
            </a:r>
          </a:p>
          <a:p>
            <a:pPr algn="ctr"/>
            <a:r>
              <a:rPr lang="en-US" i="1">
                <a:latin typeface="Garamond" panose="02020404030301010803" pitchFamily="18" charset="0"/>
              </a:rPr>
              <a:t>value</a:t>
            </a:r>
          </a:p>
        </p:txBody>
      </p:sp>
    </p:spTree>
    <p:extLst>
      <p:ext uri="{BB962C8B-B14F-4D97-AF65-F5344CB8AC3E}">
        <p14:creationId xmlns:p14="http://schemas.microsoft.com/office/powerpoint/2010/main" val="243010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BA4CA-FE60-5DB5-C79B-A5A3D2811166}"/>
            </a:ext>
          </a:extLst>
        </p:cNvPr>
        <p:cNvGrpSpPr/>
        <p:nvPr/>
      </p:nvGrpSpPr>
      <p:grpSpPr>
        <a:xfrm>
          <a:off x="0" y="0"/>
          <a:ext cx="0" cy="0"/>
          <a:chOff x="0" y="0"/>
          <a:chExt cx="0" cy="0"/>
        </a:xfrm>
      </p:grpSpPr>
      <p:sp>
        <p:nvSpPr>
          <p:cNvPr id="123" name="Decision 122">
            <a:extLst>
              <a:ext uri="{FF2B5EF4-FFF2-40B4-BE49-F238E27FC236}">
                <a16:creationId xmlns:a16="http://schemas.microsoft.com/office/drawing/2014/main" id="{6F96FC56-6503-861C-59A0-237C625F288A}"/>
              </a:ext>
            </a:extLst>
          </p:cNvPr>
          <p:cNvSpPr/>
          <p:nvPr/>
        </p:nvSpPr>
        <p:spPr>
          <a:xfrm>
            <a:off x="6591362" y="442473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msr_5</a:t>
            </a:r>
          </a:p>
        </p:txBody>
      </p:sp>
      <p:sp>
        <p:nvSpPr>
          <p:cNvPr id="120" name="Decision 119">
            <a:extLst>
              <a:ext uri="{FF2B5EF4-FFF2-40B4-BE49-F238E27FC236}">
                <a16:creationId xmlns:a16="http://schemas.microsoft.com/office/drawing/2014/main" id="{B37B5E8C-80E7-9BA6-07F8-A289D1BC8368}"/>
              </a:ext>
            </a:extLst>
          </p:cNvPr>
          <p:cNvSpPr/>
          <p:nvPr/>
        </p:nvSpPr>
        <p:spPr>
          <a:xfrm>
            <a:off x="6593088" y="398079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msr_4</a:t>
            </a:r>
          </a:p>
        </p:txBody>
      </p:sp>
      <p:sp>
        <p:nvSpPr>
          <p:cNvPr id="115" name="Decision 114">
            <a:extLst>
              <a:ext uri="{FF2B5EF4-FFF2-40B4-BE49-F238E27FC236}">
                <a16:creationId xmlns:a16="http://schemas.microsoft.com/office/drawing/2014/main" id="{452D618B-0F4A-74BD-37A0-3ACF712E58E6}"/>
              </a:ext>
            </a:extLst>
          </p:cNvPr>
          <p:cNvSpPr/>
          <p:nvPr/>
        </p:nvSpPr>
        <p:spPr>
          <a:xfrm>
            <a:off x="6624607" y="3502293"/>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msr_3</a:t>
            </a:r>
          </a:p>
        </p:txBody>
      </p:sp>
      <p:sp>
        <p:nvSpPr>
          <p:cNvPr id="110" name="Decision 109">
            <a:extLst>
              <a:ext uri="{FF2B5EF4-FFF2-40B4-BE49-F238E27FC236}">
                <a16:creationId xmlns:a16="http://schemas.microsoft.com/office/drawing/2014/main" id="{7336EFFF-199C-E93D-5949-9332CA007341}"/>
              </a:ext>
            </a:extLst>
          </p:cNvPr>
          <p:cNvSpPr/>
          <p:nvPr/>
        </p:nvSpPr>
        <p:spPr>
          <a:xfrm>
            <a:off x="6614116" y="3066824"/>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msr_2</a:t>
            </a:r>
          </a:p>
        </p:txBody>
      </p:sp>
      <p:sp>
        <p:nvSpPr>
          <p:cNvPr id="103" name="Decision 102">
            <a:extLst>
              <a:ext uri="{FF2B5EF4-FFF2-40B4-BE49-F238E27FC236}">
                <a16:creationId xmlns:a16="http://schemas.microsoft.com/office/drawing/2014/main" id="{3929EE9E-2953-A5BD-091D-E5A642382024}"/>
              </a:ext>
            </a:extLst>
          </p:cNvPr>
          <p:cNvSpPr/>
          <p:nvPr/>
        </p:nvSpPr>
        <p:spPr>
          <a:xfrm>
            <a:off x="8638052" y="421888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approach_part_5</a:t>
            </a:r>
          </a:p>
        </p:txBody>
      </p:sp>
      <p:sp>
        <p:nvSpPr>
          <p:cNvPr id="102" name="Decision 101">
            <a:extLst>
              <a:ext uri="{FF2B5EF4-FFF2-40B4-BE49-F238E27FC236}">
                <a16:creationId xmlns:a16="http://schemas.microsoft.com/office/drawing/2014/main" id="{5B2416AA-0299-300F-02C3-20D2DEB08E60}"/>
              </a:ext>
            </a:extLst>
          </p:cNvPr>
          <p:cNvSpPr/>
          <p:nvPr/>
        </p:nvSpPr>
        <p:spPr>
          <a:xfrm>
            <a:off x="8638052" y="3774947"/>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approach_part_4</a:t>
            </a:r>
          </a:p>
        </p:txBody>
      </p:sp>
      <p:sp>
        <p:nvSpPr>
          <p:cNvPr id="101" name="Decision 100">
            <a:extLst>
              <a:ext uri="{FF2B5EF4-FFF2-40B4-BE49-F238E27FC236}">
                <a16:creationId xmlns:a16="http://schemas.microsoft.com/office/drawing/2014/main" id="{56C17830-05B8-A528-37F8-70E032D8C733}"/>
              </a:ext>
            </a:extLst>
          </p:cNvPr>
          <p:cNvSpPr/>
          <p:nvPr/>
        </p:nvSpPr>
        <p:spPr>
          <a:xfrm>
            <a:off x="8652305" y="329644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approach_part_3</a:t>
            </a:r>
          </a:p>
        </p:txBody>
      </p:sp>
      <p:sp>
        <p:nvSpPr>
          <p:cNvPr id="100" name="Decision 99">
            <a:extLst>
              <a:ext uri="{FF2B5EF4-FFF2-40B4-BE49-F238E27FC236}">
                <a16:creationId xmlns:a16="http://schemas.microsoft.com/office/drawing/2014/main" id="{3BA773C4-3C99-9298-B4C7-BBF57E2131E6}"/>
              </a:ext>
            </a:extLst>
          </p:cNvPr>
          <p:cNvSpPr/>
          <p:nvPr/>
        </p:nvSpPr>
        <p:spPr>
          <a:xfrm>
            <a:off x="8638052" y="2860971"/>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approach_part_2</a:t>
            </a:r>
          </a:p>
        </p:txBody>
      </p:sp>
      <p:sp>
        <p:nvSpPr>
          <p:cNvPr id="64" name="Decision 63">
            <a:extLst>
              <a:ext uri="{FF2B5EF4-FFF2-40B4-BE49-F238E27FC236}">
                <a16:creationId xmlns:a16="http://schemas.microsoft.com/office/drawing/2014/main" id="{D2CDEFE3-57EE-163C-B343-2DE69DCD8649}"/>
              </a:ext>
            </a:extLst>
          </p:cNvPr>
          <p:cNvSpPr/>
          <p:nvPr/>
        </p:nvSpPr>
        <p:spPr>
          <a:xfrm>
            <a:off x="6628369" y="2612336"/>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msr_1</a:t>
            </a:r>
          </a:p>
        </p:txBody>
      </p:sp>
      <p:sp>
        <p:nvSpPr>
          <p:cNvPr id="99" name="Decision 98">
            <a:extLst>
              <a:ext uri="{FF2B5EF4-FFF2-40B4-BE49-F238E27FC236}">
                <a16:creationId xmlns:a16="http://schemas.microsoft.com/office/drawing/2014/main" id="{DF077D8B-7C0C-237B-0001-20B7DD8547EA}"/>
              </a:ext>
            </a:extLst>
          </p:cNvPr>
          <p:cNvSpPr/>
          <p:nvPr/>
        </p:nvSpPr>
        <p:spPr>
          <a:xfrm>
            <a:off x="8638052" y="2409716"/>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approach_part_1</a:t>
            </a:r>
          </a:p>
        </p:txBody>
      </p:sp>
      <p:cxnSp>
        <p:nvCxnSpPr>
          <p:cNvPr id="107" name="Straight Arrow Connector 106">
            <a:extLst>
              <a:ext uri="{FF2B5EF4-FFF2-40B4-BE49-F238E27FC236}">
                <a16:creationId xmlns:a16="http://schemas.microsoft.com/office/drawing/2014/main" id="{2AF8865F-6B49-3EAF-A27F-7CDF7905FB73}"/>
              </a:ext>
            </a:extLst>
          </p:cNvPr>
          <p:cNvCxnSpPr>
            <a:cxnSpLocks/>
            <a:stCxn id="64" idx="3"/>
            <a:endCxn id="99" idx="1"/>
          </p:cNvCxnSpPr>
          <p:nvPr/>
        </p:nvCxnSpPr>
        <p:spPr>
          <a:xfrm>
            <a:off x="8284773" y="3173590"/>
            <a:ext cx="353279" cy="323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1" name="Straight Arrow Connector 110">
            <a:extLst>
              <a:ext uri="{FF2B5EF4-FFF2-40B4-BE49-F238E27FC236}">
                <a16:creationId xmlns:a16="http://schemas.microsoft.com/office/drawing/2014/main" id="{6116A8C4-208F-457B-C605-460EED8B2493}"/>
              </a:ext>
            </a:extLst>
          </p:cNvPr>
          <p:cNvCxnSpPr>
            <a:cxnSpLocks/>
            <a:stCxn id="110" idx="3"/>
            <a:endCxn id="100" idx="1"/>
          </p:cNvCxnSpPr>
          <p:nvPr/>
        </p:nvCxnSpPr>
        <p:spPr>
          <a:xfrm>
            <a:off x="8270520" y="3628078"/>
            <a:ext cx="367532"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671A2FF9-EADD-9E9C-BF55-9B9AB21AF4C0}"/>
              </a:ext>
            </a:extLst>
          </p:cNvPr>
          <p:cNvCxnSpPr>
            <a:cxnSpLocks/>
            <a:stCxn id="115" idx="3"/>
            <a:endCxn id="101" idx="1"/>
          </p:cNvCxnSpPr>
          <p:nvPr/>
        </p:nvCxnSpPr>
        <p:spPr>
          <a:xfrm>
            <a:off x="8281011" y="4063547"/>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B8B138E2-FC29-C316-C47C-3F7DA627340B}"/>
              </a:ext>
            </a:extLst>
          </p:cNvPr>
          <p:cNvCxnSpPr>
            <a:cxnSpLocks/>
          </p:cNvCxnSpPr>
          <p:nvPr/>
        </p:nvCxnSpPr>
        <p:spPr>
          <a:xfrm>
            <a:off x="8253776" y="4542053"/>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12B1B4B6-3CF3-65ED-B477-D1C1C11C6D0A}"/>
              </a:ext>
            </a:extLst>
          </p:cNvPr>
          <p:cNvCxnSpPr>
            <a:cxnSpLocks/>
          </p:cNvCxnSpPr>
          <p:nvPr/>
        </p:nvCxnSpPr>
        <p:spPr>
          <a:xfrm>
            <a:off x="8253776" y="4996541"/>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4" name="Straight Arrow Connector 123">
            <a:extLst>
              <a:ext uri="{FF2B5EF4-FFF2-40B4-BE49-F238E27FC236}">
                <a16:creationId xmlns:a16="http://schemas.microsoft.com/office/drawing/2014/main" id="{6AB2CB43-FA73-7912-CABD-C0613E4E8B2E}"/>
              </a:ext>
            </a:extLst>
          </p:cNvPr>
          <p:cNvCxnSpPr>
            <a:cxnSpLocks/>
            <a:stCxn id="99" idx="0"/>
          </p:cNvCxnSpPr>
          <p:nvPr/>
        </p:nvCxnSpPr>
        <p:spPr>
          <a:xfrm flipH="1" flipV="1">
            <a:off x="9766480" y="1812484"/>
            <a:ext cx="1" cy="5972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075DAA33-544F-F414-0402-9B0D292E8B60}"/>
              </a:ext>
            </a:extLst>
          </p:cNvPr>
          <p:cNvSpPr/>
          <p:nvPr/>
        </p:nvSpPr>
        <p:spPr>
          <a:xfrm>
            <a:off x="8826309" y="86769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128" name="Oval 127">
            <a:extLst>
              <a:ext uri="{FF2B5EF4-FFF2-40B4-BE49-F238E27FC236}">
                <a16:creationId xmlns:a16="http://schemas.microsoft.com/office/drawing/2014/main" id="{580623F5-9976-569E-8C89-F6DF3D620DFC}"/>
              </a:ext>
            </a:extLst>
          </p:cNvPr>
          <p:cNvSpPr/>
          <p:nvPr/>
        </p:nvSpPr>
        <p:spPr>
          <a:xfrm>
            <a:off x="6514211" y="87735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129" name="Straight Arrow Connector 128">
            <a:extLst>
              <a:ext uri="{FF2B5EF4-FFF2-40B4-BE49-F238E27FC236}">
                <a16:creationId xmlns:a16="http://schemas.microsoft.com/office/drawing/2014/main" id="{FEDDD550-D81C-6236-AFB0-9D8D5D22F767}"/>
              </a:ext>
            </a:extLst>
          </p:cNvPr>
          <p:cNvCxnSpPr>
            <a:cxnSpLocks/>
            <a:stCxn id="64" idx="0"/>
            <a:endCxn id="128" idx="4"/>
          </p:cNvCxnSpPr>
          <p:nvPr/>
        </p:nvCxnSpPr>
        <p:spPr>
          <a:xfrm flipH="1" flipV="1">
            <a:off x="7452809" y="1812484"/>
            <a:ext cx="3762" cy="79985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3" name="TextBox 132">
            <a:extLst>
              <a:ext uri="{FF2B5EF4-FFF2-40B4-BE49-F238E27FC236}">
                <a16:creationId xmlns:a16="http://schemas.microsoft.com/office/drawing/2014/main" id="{BCBC9419-6161-B542-8178-2E7B8C36A785}"/>
              </a:ext>
            </a:extLst>
          </p:cNvPr>
          <p:cNvSpPr txBox="1"/>
          <p:nvPr/>
        </p:nvSpPr>
        <p:spPr>
          <a:xfrm>
            <a:off x="7978000" y="5268531"/>
            <a:ext cx="848309" cy="369332"/>
          </a:xfrm>
          <a:prstGeom prst="rect">
            <a:avLst/>
          </a:prstGeom>
          <a:noFill/>
        </p:spPr>
        <p:txBody>
          <a:bodyPr wrap="none" rtlCol="0">
            <a:spAutoFit/>
          </a:bodyPr>
          <a:lstStyle/>
          <a:p>
            <a:r>
              <a:rPr lang="en-US" i="1">
                <a:latin typeface="Garamond" panose="02020404030301010803" pitchFamily="18" charset="0"/>
              </a:rPr>
              <a:t>is about </a:t>
            </a:r>
          </a:p>
        </p:txBody>
      </p:sp>
      <p:cxnSp>
        <p:nvCxnSpPr>
          <p:cNvPr id="3" name="Straight Arrow Connector 2">
            <a:extLst>
              <a:ext uri="{FF2B5EF4-FFF2-40B4-BE49-F238E27FC236}">
                <a16:creationId xmlns:a16="http://schemas.microsoft.com/office/drawing/2014/main" id="{E60B1D12-C0AB-CBE8-2227-E88FE997F5ED}"/>
              </a:ext>
            </a:extLst>
          </p:cNvPr>
          <p:cNvCxnSpPr>
            <a:cxnSpLocks/>
            <a:stCxn id="64" idx="1"/>
          </p:cNvCxnSpPr>
          <p:nvPr/>
        </p:nvCxnSpPr>
        <p:spPr>
          <a:xfrm flipH="1">
            <a:off x="5829300" y="3173590"/>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0FD88F3D-ADD4-D16E-0097-34DAAEE483E4}"/>
              </a:ext>
            </a:extLst>
          </p:cNvPr>
          <p:cNvCxnSpPr>
            <a:cxnSpLocks/>
          </p:cNvCxnSpPr>
          <p:nvPr/>
        </p:nvCxnSpPr>
        <p:spPr>
          <a:xfrm flipH="1">
            <a:off x="5829300" y="3628078"/>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51929D41-D948-62B4-BA65-0327DDD67DAF}"/>
              </a:ext>
            </a:extLst>
          </p:cNvPr>
          <p:cNvCxnSpPr>
            <a:cxnSpLocks/>
          </p:cNvCxnSpPr>
          <p:nvPr/>
        </p:nvCxnSpPr>
        <p:spPr>
          <a:xfrm flipH="1">
            <a:off x="5818411" y="4074523"/>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B04C74F2-E1F2-43C9-751D-5C4B090C7F02}"/>
              </a:ext>
            </a:extLst>
          </p:cNvPr>
          <p:cNvCxnSpPr>
            <a:cxnSpLocks/>
          </p:cNvCxnSpPr>
          <p:nvPr/>
        </p:nvCxnSpPr>
        <p:spPr>
          <a:xfrm flipH="1">
            <a:off x="5804489" y="4550782"/>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9B6BECDF-4D93-7BD6-1203-DE7621780CBE}"/>
              </a:ext>
            </a:extLst>
          </p:cNvPr>
          <p:cNvCxnSpPr>
            <a:cxnSpLocks/>
          </p:cNvCxnSpPr>
          <p:nvPr/>
        </p:nvCxnSpPr>
        <p:spPr>
          <a:xfrm flipH="1">
            <a:off x="5804489" y="4989269"/>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72B19A8E-6FE4-902B-547B-CA8FC77C2F62}"/>
              </a:ext>
            </a:extLst>
          </p:cNvPr>
          <p:cNvGrpSpPr/>
          <p:nvPr/>
        </p:nvGrpSpPr>
        <p:grpSpPr>
          <a:xfrm>
            <a:off x="4674675" y="2992767"/>
            <a:ext cx="1127770" cy="393818"/>
            <a:chOff x="8969895" y="6123192"/>
            <a:chExt cx="1127770" cy="400110"/>
          </a:xfrm>
        </p:grpSpPr>
        <p:sp>
          <p:nvSpPr>
            <p:cNvPr id="15" name="TextBox 14">
              <a:extLst>
                <a:ext uri="{FF2B5EF4-FFF2-40B4-BE49-F238E27FC236}">
                  <a16:creationId xmlns:a16="http://schemas.microsoft.com/office/drawing/2014/main" id="{C0B6262B-841D-0568-B1FA-3FB9B2EE508F}"/>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18" name="Rectangle 17">
              <a:extLst>
                <a:ext uri="{FF2B5EF4-FFF2-40B4-BE49-F238E27FC236}">
                  <a16:creationId xmlns:a16="http://schemas.microsoft.com/office/drawing/2014/main" id="{D9672252-1BBD-3B81-7AA7-000B56AAED5A}"/>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F9B5E0F7-101D-FEC2-FA2B-133E3DD23844}"/>
              </a:ext>
            </a:extLst>
          </p:cNvPr>
          <p:cNvGrpSpPr/>
          <p:nvPr/>
        </p:nvGrpSpPr>
        <p:grpSpPr>
          <a:xfrm>
            <a:off x="4687277" y="3436934"/>
            <a:ext cx="1127770" cy="393818"/>
            <a:chOff x="8969895" y="6123192"/>
            <a:chExt cx="1127770" cy="400110"/>
          </a:xfrm>
        </p:grpSpPr>
        <p:sp>
          <p:nvSpPr>
            <p:cNvPr id="20" name="TextBox 19">
              <a:extLst>
                <a:ext uri="{FF2B5EF4-FFF2-40B4-BE49-F238E27FC236}">
                  <a16:creationId xmlns:a16="http://schemas.microsoft.com/office/drawing/2014/main" id="{DE627C80-CE62-A588-0162-943AC8A86F6C}"/>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4" name="Rectangle 23">
              <a:extLst>
                <a:ext uri="{FF2B5EF4-FFF2-40B4-BE49-F238E27FC236}">
                  <a16:creationId xmlns:a16="http://schemas.microsoft.com/office/drawing/2014/main" id="{5528F27C-6206-1889-F7BA-687FDCC4D471}"/>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1221D092-746D-BC48-2587-B354A83ABA6F}"/>
              </a:ext>
            </a:extLst>
          </p:cNvPr>
          <p:cNvGrpSpPr/>
          <p:nvPr/>
        </p:nvGrpSpPr>
        <p:grpSpPr>
          <a:xfrm>
            <a:off x="4687277" y="3893700"/>
            <a:ext cx="1127770" cy="393818"/>
            <a:chOff x="8969895" y="6123192"/>
            <a:chExt cx="1127770" cy="400110"/>
          </a:xfrm>
        </p:grpSpPr>
        <p:sp>
          <p:nvSpPr>
            <p:cNvPr id="26" name="TextBox 25">
              <a:extLst>
                <a:ext uri="{FF2B5EF4-FFF2-40B4-BE49-F238E27FC236}">
                  <a16:creationId xmlns:a16="http://schemas.microsoft.com/office/drawing/2014/main" id="{B9173159-4CE8-FC6B-136B-3B5986C975ED}"/>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7" name="Rectangle 26">
              <a:extLst>
                <a:ext uri="{FF2B5EF4-FFF2-40B4-BE49-F238E27FC236}">
                  <a16:creationId xmlns:a16="http://schemas.microsoft.com/office/drawing/2014/main" id="{BAF681B4-5934-08DC-4AF5-B3BED92F6986}"/>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8C240799-1BE5-1E42-0832-F6C066231E60}"/>
              </a:ext>
            </a:extLst>
          </p:cNvPr>
          <p:cNvGrpSpPr/>
          <p:nvPr/>
        </p:nvGrpSpPr>
        <p:grpSpPr>
          <a:xfrm>
            <a:off x="4687277" y="4361916"/>
            <a:ext cx="1127770" cy="393818"/>
            <a:chOff x="8969895" y="6123192"/>
            <a:chExt cx="1127770" cy="400110"/>
          </a:xfrm>
        </p:grpSpPr>
        <p:sp>
          <p:nvSpPr>
            <p:cNvPr id="30" name="TextBox 29">
              <a:extLst>
                <a:ext uri="{FF2B5EF4-FFF2-40B4-BE49-F238E27FC236}">
                  <a16:creationId xmlns:a16="http://schemas.microsoft.com/office/drawing/2014/main" id="{5689D569-FC87-C88E-6E98-50337222C6A4}"/>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1" name="Rectangle 30">
              <a:extLst>
                <a:ext uri="{FF2B5EF4-FFF2-40B4-BE49-F238E27FC236}">
                  <a16:creationId xmlns:a16="http://schemas.microsoft.com/office/drawing/2014/main" id="{96225498-1FAD-6A2E-C9AC-CFE5B40B659E}"/>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0C70CAFA-140B-3E95-2DF1-32B157117D35}"/>
              </a:ext>
            </a:extLst>
          </p:cNvPr>
          <p:cNvGrpSpPr/>
          <p:nvPr/>
        </p:nvGrpSpPr>
        <p:grpSpPr>
          <a:xfrm>
            <a:off x="4687277" y="4821929"/>
            <a:ext cx="1127770" cy="393818"/>
            <a:chOff x="8969895" y="6123192"/>
            <a:chExt cx="1127770" cy="400110"/>
          </a:xfrm>
        </p:grpSpPr>
        <p:sp>
          <p:nvSpPr>
            <p:cNvPr id="34" name="TextBox 33">
              <a:extLst>
                <a:ext uri="{FF2B5EF4-FFF2-40B4-BE49-F238E27FC236}">
                  <a16:creationId xmlns:a16="http://schemas.microsoft.com/office/drawing/2014/main" id="{BEA9A29F-EC2C-FBC3-557C-023565C64F94}"/>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5" name="Rectangle 34">
              <a:extLst>
                <a:ext uri="{FF2B5EF4-FFF2-40B4-BE49-F238E27FC236}">
                  <a16:creationId xmlns:a16="http://schemas.microsoft.com/office/drawing/2014/main" id="{AC9DA0F2-EB7A-A335-7260-88CFAE7A2674}"/>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2A97EABE-FDC9-E713-CCA8-3EED2EAC74FA}"/>
              </a:ext>
            </a:extLst>
          </p:cNvPr>
          <p:cNvSpPr txBox="1"/>
          <p:nvPr/>
        </p:nvSpPr>
        <p:spPr>
          <a:xfrm>
            <a:off x="1097667" y="3087909"/>
            <a:ext cx="2986267" cy="1815882"/>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USE SPARQL </a:t>
            </a:r>
          </a:p>
          <a:p>
            <a:pPr algn="ctr"/>
            <a:r>
              <a:rPr lang="en-US" sz="2800" b="1">
                <a:solidFill>
                  <a:srgbClr val="FF0000"/>
                </a:solidFill>
                <a:latin typeface="Garamond" panose="02020404030301010803" pitchFamily="18" charset="0"/>
              </a:rPr>
              <a:t>TO CALCULATE</a:t>
            </a:r>
          </a:p>
          <a:p>
            <a:pPr algn="ctr"/>
            <a:r>
              <a:rPr lang="en-US" sz="2800" b="1">
                <a:solidFill>
                  <a:srgbClr val="FF0000"/>
                </a:solidFill>
                <a:latin typeface="Garamond" panose="02020404030301010803" pitchFamily="18" charset="0"/>
              </a:rPr>
              <a:t>AND RETURN </a:t>
            </a:r>
          </a:p>
          <a:p>
            <a:pPr algn="ctr"/>
            <a:r>
              <a:rPr lang="en-US" sz="2800" b="1">
                <a:solidFill>
                  <a:srgbClr val="FF0000"/>
                </a:solidFill>
                <a:latin typeface="Garamond" panose="02020404030301010803" pitchFamily="18" charset="0"/>
              </a:rPr>
              <a:t>THE AVERAGE</a:t>
            </a:r>
          </a:p>
        </p:txBody>
      </p:sp>
      <p:sp>
        <p:nvSpPr>
          <p:cNvPr id="2" name="TextBox 1">
            <a:extLst>
              <a:ext uri="{FF2B5EF4-FFF2-40B4-BE49-F238E27FC236}">
                <a16:creationId xmlns:a16="http://schemas.microsoft.com/office/drawing/2014/main" id="{98D495F7-2196-16A5-EDF2-7D75A13096F7}"/>
              </a:ext>
            </a:extLst>
          </p:cNvPr>
          <p:cNvSpPr txBox="1"/>
          <p:nvPr/>
        </p:nvSpPr>
        <p:spPr>
          <a:xfrm>
            <a:off x="5460373" y="5257102"/>
            <a:ext cx="1485663" cy="646331"/>
          </a:xfrm>
          <a:prstGeom prst="rect">
            <a:avLst/>
          </a:prstGeom>
          <a:noFill/>
        </p:spPr>
        <p:txBody>
          <a:bodyPr wrap="none" rtlCol="0">
            <a:spAutoFit/>
          </a:bodyPr>
          <a:lstStyle/>
          <a:p>
            <a:pPr algn="ctr"/>
            <a:r>
              <a:rPr lang="en-US" i="1">
                <a:latin typeface="Garamond" panose="02020404030301010803" pitchFamily="18" charset="0"/>
              </a:rPr>
              <a:t>has measurement</a:t>
            </a:r>
          </a:p>
          <a:p>
            <a:pPr algn="ctr"/>
            <a:r>
              <a:rPr lang="en-US" i="1">
                <a:latin typeface="Garamond" panose="02020404030301010803" pitchFamily="18" charset="0"/>
              </a:rPr>
              <a:t>value</a:t>
            </a:r>
          </a:p>
        </p:txBody>
      </p:sp>
    </p:spTree>
    <p:extLst>
      <p:ext uri="{BB962C8B-B14F-4D97-AF65-F5344CB8AC3E}">
        <p14:creationId xmlns:p14="http://schemas.microsoft.com/office/powerpoint/2010/main" val="2386521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48E9D-D87C-C423-B939-23B56CAE2D16}"/>
            </a:ext>
          </a:extLst>
        </p:cNvPr>
        <p:cNvGrpSpPr/>
        <p:nvPr/>
      </p:nvGrpSpPr>
      <p:grpSpPr>
        <a:xfrm>
          <a:off x="0" y="0"/>
          <a:ext cx="0" cy="0"/>
          <a:chOff x="0" y="0"/>
          <a:chExt cx="0" cy="0"/>
        </a:xfrm>
      </p:grpSpPr>
      <p:sp>
        <p:nvSpPr>
          <p:cNvPr id="123" name="Decision 122">
            <a:extLst>
              <a:ext uri="{FF2B5EF4-FFF2-40B4-BE49-F238E27FC236}">
                <a16:creationId xmlns:a16="http://schemas.microsoft.com/office/drawing/2014/main" id="{6060887B-4D67-8964-3410-B2982C61C066}"/>
              </a:ext>
            </a:extLst>
          </p:cNvPr>
          <p:cNvSpPr/>
          <p:nvPr/>
        </p:nvSpPr>
        <p:spPr>
          <a:xfrm>
            <a:off x="3993238" y="3789172"/>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msr_5</a:t>
            </a:r>
          </a:p>
        </p:txBody>
      </p:sp>
      <p:sp>
        <p:nvSpPr>
          <p:cNvPr id="120" name="Decision 119">
            <a:extLst>
              <a:ext uri="{FF2B5EF4-FFF2-40B4-BE49-F238E27FC236}">
                <a16:creationId xmlns:a16="http://schemas.microsoft.com/office/drawing/2014/main" id="{BB5C1560-D7FA-B69B-F604-5A37E33A5BBE}"/>
              </a:ext>
            </a:extLst>
          </p:cNvPr>
          <p:cNvSpPr/>
          <p:nvPr/>
        </p:nvSpPr>
        <p:spPr>
          <a:xfrm>
            <a:off x="3994964" y="3345232"/>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msr_4</a:t>
            </a:r>
          </a:p>
        </p:txBody>
      </p:sp>
      <p:sp>
        <p:nvSpPr>
          <p:cNvPr id="115" name="Decision 114">
            <a:extLst>
              <a:ext uri="{FF2B5EF4-FFF2-40B4-BE49-F238E27FC236}">
                <a16:creationId xmlns:a16="http://schemas.microsoft.com/office/drawing/2014/main" id="{3BC0E4D9-D49F-4B09-1E8B-04801430F054}"/>
              </a:ext>
            </a:extLst>
          </p:cNvPr>
          <p:cNvSpPr/>
          <p:nvPr/>
        </p:nvSpPr>
        <p:spPr>
          <a:xfrm>
            <a:off x="4026483" y="2866726"/>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msr_3</a:t>
            </a:r>
          </a:p>
        </p:txBody>
      </p:sp>
      <p:sp>
        <p:nvSpPr>
          <p:cNvPr id="110" name="Decision 109">
            <a:extLst>
              <a:ext uri="{FF2B5EF4-FFF2-40B4-BE49-F238E27FC236}">
                <a16:creationId xmlns:a16="http://schemas.microsoft.com/office/drawing/2014/main" id="{5F9D8FED-3EA6-1092-D041-D93DC203B683}"/>
              </a:ext>
            </a:extLst>
          </p:cNvPr>
          <p:cNvSpPr/>
          <p:nvPr/>
        </p:nvSpPr>
        <p:spPr>
          <a:xfrm>
            <a:off x="4015992" y="2431257"/>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msr_2</a:t>
            </a:r>
          </a:p>
        </p:txBody>
      </p:sp>
      <p:sp>
        <p:nvSpPr>
          <p:cNvPr id="103" name="Decision 102">
            <a:extLst>
              <a:ext uri="{FF2B5EF4-FFF2-40B4-BE49-F238E27FC236}">
                <a16:creationId xmlns:a16="http://schemas.microsoft.com/office/drawing/2014/main" id="{37FBD51F-2B08-E631-9617-CD497897C1AE}"/>
              </a:ext>
            </a:extLst>
          </p:cNvPr>
          <p:cNvSpPr/>
          <p:nvPr/>
        </p:nvSpPr>
        <p:spPr>
          <a:xfrm>
            <a:off x="6039928" y="3583320"/>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approach_part_5</a:t>
            </a:r>
          </a:p>
        </p:txBody>
      </p:sp>
      <p:sp>
        <p:nvSpPr>
          <p:cNvPr id="102" name="Decision 101">
            <a:extLst>
              <a:ext uri="{FF2B5EF4-FFF2-40B4-BE49-F238E27FC236}">
                <a16:creationId xmlns:a16="http://schemas.microsoft.com/office/drawing/2014/main" id="{1542ADAC-CB02-DAD0-7E5D-79D8B59B0038}"/>
              </a:ext>
            </a:extLst>
          </p:cNvPr>
          <p:cNvSpPr/>
          <p:nvPr/>
        </p:nvSpPr>
        <p:spPr>
          <a:xfrm>
            <a:off x="6039928" y="3139380"/>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approach_part_4</a:t>
            </a:r>
          </a:p>
        </p:txBody>
      </p:sp>
      <p:sp>
        <p:nvSpPr>
          <p:cNvPr id="101" name="Decision 100">
            <a:extLst>
              <a:ext uri="{FF2B5EF4-FFF2-40B4-BE49-F238E27FC236}">
                <a16:creationId xmlns:a16="http://schemas.microsoft.com/office/drawing/2014/main" id="{36695694-2BE9-2027-5C45-20B33825DBF6}"/>
              </a:ext>
            </a:extLst>
          </p:cNvPr>
          <p:cNvSpPr/>
          <p:nvPr/>
        </p:nvSpPr>
        <p:spPr>
          <a:xfrm>
            <a:off x="6054181" y="2660874"/>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approach_part_3</a:t>
            </a:r>
          </a:p>
        </p:txBody>
      </p:sp>
      <p:sp>
        <p:nvSpPr>
          <p:cNvPr id="100" name="Decision 99">
            <a:extLst>
              <a:ext uri="{FF2B5EF4-FFF2-40B4-BE49-F238E27FC236}">
                <a16:creationId xmlns:a16="http://schemas.microsoft.com/office/drawing/2014/main" id="{FB46130B-8524-0B48-8E4A-98B3DDE95E7D}"/>
              </a:ext>
            </a:extLst>
          </p:cNvPr>
          <p:cNvSpPr/>
          <p:nvPr/>
        </p:nvSpPr>
        <p:spPr>
          <a:xfrm>
            <a:off x="6039928" y="2225404"/>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approach_part_2</a:t>
            </a:r>
          </a:p>
        </p:txBody>
      </p:sp>
      <p:sp>
        <p:nvSpPr>
          <p:cNvPr id="64" name="Decision 63">
            <a:extLst>
              <a:ext uri="{FF2B5EF4-FFF2-40B4-BE49-F238E27FC236}">
                <a16:creationId xmlns:a16="http://schemas.microsoft.com/office/drawing/2014/main" id="{1671CE4C-1208-9038-3C59-FD6CBF302931}"/>
              </a:ext>
            </a:extLst>
          </p:cNvPr>
          <p:cNvSpPr/>
          <p:nvPr/>
        </p:nvSpPr>
        <p:spPr>
          <a:xfrm>
            <a:off x="4030245" y="1976769"/>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msr_1</a:t>
            </a:r>
          </a:p>
        </p:txBody>
      </p:sp>
      <p:sp>
        <p:nvSpPr>
          <p:cNvPr id="99" name="Decision 98">
            <a:extLst>
              <a:ext uri="{FF2B5EF4-FFF2-40B4-BE49-F238E27FC236}">
                <a16:creationId xmlns:a16="http://schemas.microsoft.com/office/drawing/2014/main" id="{D2E23D93-8D93-EB97-E39C-8AB6B87F3CBC}"/>
              </a:ext>
            </a:extLst>
          </p:cNvPr>
          <p:cNvSpPr/>
          <p:nvPr/>
        </p:nvSpPr>
        <p:spPr>
          <a:xfrm>
            <a:off x="6039928" y="1774149"/>
            <a:ext cx="2256857"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approach_part_1</a:t>
            </a:r>
          </a:p>
        </p:txBody>
      </p:sp>
      <p:cxnSp>
        <p:nvCxnSpPr>
          <p:cNvPr id="107" name="Straight Arrow Connector 106">
            <a:extLst>
              <a:ext uri="{FF2B5EF4-FFF2-40B4-BE49-F238E27FC236}">
                <a16:creationId xmlns:a16="http://schemas.microsoft.com/office/drawing/2014/main" id="{A57611D1-F1E0-F4EB-EE51-9D70CF5831A8}"/>
              </a:ext>
            </a:extLst>
          </p:cNvPr>
          <p:cNvCxnSpPr>
            <a:cxnSpLocks/>
            <a:stCxn id="64" idx="3"/>
            <a:endCxn id="99" idx="1"/>
          </p:cNvCxnSpPr>
          <p:nvPr/>
        </p:nvCxnSpPr>
        <p:spPr>
          <a:xfrm>
            <a:off x="5686649" y="2538023"/>
            <a:ext cx="353279" cy="323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1" name="Straight Arrow Connector 110">
            <a:extLst>
              <a:ext uri="{FF2B5EF4-FFF2-40B4-BE49-F238E27FC236}">
                <a16:creationId xmlns:a16="http://schemas.microsoft.com/office/drawing/2014/main" id="{8B26A6CB-7F65-5D86-1E86-4E3FAD2F7AB8}"/>
              </a:ext>
            </a:extLst>
          </p:cNvPr>
          <p:cNvCxnSpPr>
            <a:cxnSpLocks/>
            <a:stCxn id="110" idx="3"/>
            <a:endCxn id="100" idx="1"/>
          </p:cNvCxnSpPr>
          <p:nvPr/>
        </p:nvCxnSpPr>
        <p:spPr>
          <a:xfrm>
            <a:off x="5672396" y="2992511"/>
            <a:ext cx="367532"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F5A94503-EA47-0950-BAF3-53186F798064}"/>
              </a:ext>
            </a:extLst>
          </p:cNvPr>
          <p:cNvCxnSpPr>
            <a:cxnSpLocks/>
            <a:stCxn id="115" idx="3"/>
            <a:endCxn id="101" idx="1"/>
          </p:cNvCxnSpPr>
          <p:nvPr/>
        </p:nvCxnSpPr>
        <p:spPr>
          <a:xfrm>
            <a:off x="5682887" y="3427980"/>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C914A092-4FBA-21AD-81DD-6A82016FD92B}"/>
              </a:ext>
            </a:extLst>
          </p:cNvPr>
          <p:cNvCxnSpPr>
            <a:cxnSpLocks/>
          </p:cNvCxnSpPr>
          <p:nvPr/>
        </p:nvCxnSpPr>
        <p:spPr>
          <a:xfrm>
            <a:off x="5655652" y="3906486"/>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0523E997-DC72-4E98-6ECE-9CCF83A83CDB}"/>
              </a:ext>
            </a:extLst>
          </p:cNvPr>
          <p:cNvCxnSpPr>
            <a:cxnSpLocks/>
          </p:cNvCxnSpPr>
          <p:nvPr/>
        </p:nvCxnSpPr>
        <p:spPr>
          <a:xfrm>
            <a:off x="5655652" y="4360974"/>
            <a:ext cx="371294"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4" name="Straight Arrow Connector 123">
            <a:extLst>
              <a:ext uri="{FF2B5EF4-FFF2-40B4-BE49-F238E27FC236}">
                <a16:creationId xmlns:a16="http://schemas.microsoft.com/office/drawing/2014/main" id="{13364196-30E0-49B9-7479-F8767E0F1303}"/>
              </a:ext>
            </a:extLst>
          </p:cNvPr>
          <p:cNvCxnSpPr>
            <a:cxnSpLocks/>
            <a:stCxn id="99" idx="0"/>
          </p:cNvCxnSpPr>
          <p:nvPr/>
        </p:nvCxnSpPr>
        <p:spPr>
          <a:xfrm flipH="1" flipV="1">
            <a:off x="7168356" y="1176917"/>
            <a:ext cx="1" cy="5972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0C642F5D-1E89-2949-E415-12BA45A3E6AE}"/>
              </a:ext>
            </a:extLst>
          </p:cNvPr>
          <p:cNvSpPr/>
          <p:nvPr/>
        </p:nvSpPr>
        <p:spPr>
          <a:xfrm>
            <a:off x="6228185" y="232126"/>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128" name="Oval 127">
            <a:extLst>
              <a:ext uri="{FF2B5EF4-FFF2-40B4-BE49-F238E27FC236}">
                <a16:creationId xmlns:a16="http://schemas.microsoft.com/office/drawing/2014/main" id="{EFD2EC78-082F-8B85-E3FE-74CD2BE58C5D}"/>
              </a:ext>
            </a:extLst>
          </p:cNvPr>
          <p:cNvSpPr/>
          <p:nvPr/>
        </p:nvSpPr>
        <p:spPr>
          <a:xfrm>
            <a:off x="3916087" y="2417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129" name="Straight Arrow Connector 128">
            <a:extLst>
              <a:ext uri="{FF2B5EF4-FFF2-40B4-BE49-F238E27FC236}">
                <a16:creationId xmlns:a16="http://schemas.microsoft.com/office/drawing/2014/main" id="{5D9EE5A8-3807-05DC-2F84-B2ADBEABF551}"/>
              </a:ext>
            </a:extLst>
          </p:cNvPr>
          <p:cNvCxnSpPr>
            <a:cxnSpLocks/>
            <a:stCxn id="64" idx="0"/>
            <a:endCxn id="128" idx="4"/>
          </p:cNvCxnSpPr>
          <p:nvPr/>
        </p:nvCxnSpPr>
        <p:spPr>
          <a:xfrm flipH="1" flipV="1">
            <a:off x="4854685" y="1176917"/>
            <a:ext cx="3762" cy="79985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3" name="TextBox 132">
            <a:extLst>
              <a:ext uri="{FF2B5EF4-FFF2-40B4-BE49-F238E27FC236}">
                <a16:creationId xmlns:a16="http://schemas.microsoft.com/office/drawing/2014/main" id="{90BD6B6C-EFA6-F91B-29D8-7BB35EE7DB2D}"/>
              </a:ext>
            </a:extLst>
          </p:cNvPr>
          <p:cNvSpPr txBox="1"/>
          <p:nvPr/>
        </p:nvSpPr>
        <p:spPr>
          <a:xfrm>
            <a:off x="5379876" y="4632964"/>
            <a:ext cx="848309" cy="369332"/>
          </a:xfrm>
          <a:prstGeom prst="rect">
            <a:avLst/>
          </a:prstGeom>
          <a:noFill/>
        </p:spPr>
        <p:txBody>
          <a:bodyPr wrap="none" rtlCol="0">
            <a:spAutoFit/>
          </a:bodyPr>
          <a:lstStyle/>
          <a:p>
            <a:r>
              <a:rPr lang="en-US" i="1">
                <a:latin typeface="Garamond" panose="02020404030301010803" pitchFamily="18" charset="0"/>
              </a:rPr>
              <a:t>is about </a:t>
            </a:r>
          </a:p>
        </p:txBody>
      </p:sp>
      <p:cxnSp>
        <p:nvCxnSpPr>
          <p:cNvPr id="3" name="Straight Arrow Connector 2">
            <a:extLst>
              <a:ext uri="{FF2B5EF4-FFF2-40B4-BE49-F238E27FC236}">
                <a16:creationId xmlns:a16="http://schemas.microsoft.com/office/drawing/2014/main" id="{3EFAA04E-B298-E770-A9C0-CED01CCE59F1}"/>
              </a:ext>
            </a:extLst>
          </p:cNvPr>
          <p:cNvCxnSpPr>
            <a:cxnSpLocks/>
            <a:stCxn id="64" idx="1"/>
          </p:cNvCxnSpPr>
          <p:nvPr/>
        </p:nvCxnSpPr>
        <p:spPr>
          <a:xfrm flipH="1">
            <a:off x="3231176" y="2538023"/>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41546858-643F-0176-7ECE-78BBAB384434}"/>
              </a:ext>
            </a:extLst>
          </p:cNvPr>
          <p:cNvCxnSpPr>
            <a:cxnSpLocks/>
          </p:cNvCxnSpPr>
          <p:nvPr/>
        </p:nvCxnSpPr>
        <p:spPr>
          <a:xfrm flipH="1">
            <a:off x="3231176" y="2992511"/>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DC59887-E14A-03C8-26A9-E9FBAF786E55}"/>
              </a:ext>
            </a:extLst>
          </p:cNvPr>
          <p:cNvCxnSpPr>
            <a:cxnSpLocks/>
          </p:cNvCxnSpPr>
          <p:nvPr/>
        </p:nvCxnSpPr>
        <p:spPr>
          <a:xfrm flipH="1">
            <a:off x="3220287" y="3438956"/>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FBFD91C3-6D5D-A8A7-6EEB-10FAB632C3C6}"/>
              </a:ext>
            </a:extLst>
          </p:cNvPr>
          <p:cNvCxnSpPr>
            <a:cxnSpLocks/>
          </p:cNvCxnSpPr>
          <p:nvPr/>
        </p:nvCxnSpPr>
        <p:spPr>
          <a:xfrm flipH="1">
            <a:off x="3206365" y="3915215"/>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38416D9A-2124-7AA6-FBFE-E7E0AC1391E0}"/>
              </a:ext>
            </a:extLst>
          </p:cNvPr>
          <p:cNvCxnSpPr>
            <a:cxnSpLocks/>
          </p:cNvCxnSpPr>
          <p:nvPr/>
        </p:nvCxnSpPr>
        <p:spPr>
          <a:xfrm flipH="1">
            <a:off x="3206365" y="4353702"/>
            <a:ext cx="799069" cy="160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03AB6FE7-6537-D340-902E-AF7C7E62E1D3}"/>
              </a:ext>
            </a:extLst>
          </p:cNvPr>
          <p:cNvGrpSpPr/>
          <p:nvPr/>
        </p:nvGrpSpPr>
        <p:grpSpPr>
          <a:xfrm>
            <a:off x="2076551" y="2357200"/>
            <a:ext cx="1127770" cy="393818"/>
            <a:chOff x="8969895" y="6123192"/>
            <a:chExt cx="1127770" cy="400110"/>
          </a:xfrm>
        </p:grpSpPr>
        <p:sp>
          <p:nvSpPr>
            <p:cNvPr id="15" name="TextBox 14">
              <a:extLst>
                <a:ext uri="{FF2B5EF4-FFF2-40B4-BE49-F238E27FC236}">
                  <a16:creationId xmlns:a16="http://schemas.microsoft.com/office/drawing/2014/main" id="{5C5E0795-DB65-9E25-7C14-A9B5DE92BAD2}"/>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18" name="Rectangle 17">
              <a:extLst>
                <a:ext uri="{FF2B5EF4-FFF2-40B4-BE49-F238E27FC236}">
                  <a16:creationId xmlns:a16="http://schemas.microsoft.com/office/drawing/2014/main" id="{09E68E59-394D-DAD8-9EA3-31EA605C1177}"/>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15B0D1F7-1D75-535D-2291-94220EBFD1E4}"/>
              </a:ext>
            </a:extLst>
          </p:cNvPr>
          <p:cNvGrpSpPr/>
          <p:nvPr/>
        </p:nvGrpSpPr>
        <p:grpSpPr>
          <a:xfrm>
            <a:off x="2089153" y="2801367"/>
            <a:ext cx="1127770" cy="393818"/>
            <a:chOff x="8969895" y="6123192"/>
            <a:chExt cx="1127770" cy="400110"/>
          </a:xfrm>
        </p:grpSpPr>
        <p:sp>
          <p:nvSpPr>
            <p:cNvPr id="20" name="TextBox 19">
              <a:extLst>
                <a:ext uri="{FF2B5EF4-FFF2-40B4-BE49-F238E27FC236}">
                  <a16:creationId xmlns:a16="http://schemas.microsoft.com/office/drawing/2014/main" id="{1F1CFBBB-5E57-C6FC-4B88-74BD30AC286D}"/>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4" name="Rectangle 23">
              <a:extLst>
                <a:ext uri="{FF2B5EF4-FFF2-40B4-BE49-F238E27FC236}">
                  <a16:creationId xmlns:a16="http://schemas.microsoft.com/office/drawing/2014/main" id="{78EF141D-E3D2-80E2-0588-8CB3A9630F7D}"/>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583568DE-C627-03DE-1DDA-B05DFBD6206F}"/>
              </a:ext>
            </a:extLst>
          </p:cNvPr>
          <p:cNvGrpSpPr/>
          <p:nvPr/>
        </p:nvGrpSpPr>
        <p:grpSpPr>
          <a:xfrm>
            <a:off x="2089153" y="3258133"/>
            <a:ext cx="1127770" cy="393818"/>
            <a:chOff x="8969895" y="6123192"/>
            <a:chExt cx="1127770" cy="400110"/>
          </a:xfrm>
        </p:grpSpPr>
        <p:sp>
          <p:nvSpPr>
            <p:cNvPr id="26" name="TextBox 25">
              <a:extLst>
                <a:ext uri="{FF2B5EF4-FFF2-40B4-BE49-F238E27FC236}">
                  <a16:creationId xmlns:a16="http://schemas.microsoft.com/office/drawing/2014/main" id="{0DA87AC7-3DCA-6477-2F11-24DA26163B27}"/>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27" name="Rectangle 26">
              <a:extLst>
                <a:ext uri="{FF2B5EF4-FFF2-40B4-BE49-F238E27FC236}">
                  <a16:creationId xmlns:a16="http://schemas.microsoft.com/office/drawing/2014/main" id="{B3652E8E-7602-B5A3-D8AE-EABB001C8EB6}"/>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31849CB5-6D89-15C5-883D-8505317ABE30}"/>
              </a:ext>
            </a:extLst>
          </p:cNvPr>
          <p:cNvGrpSpPr/>
          <p:nvPr/>
        </p:nvGrpSpPr>
        <p:grpSpPr>
          <a:xfrm>
            <a:off x="2089153" y="3726349"/>
            <a:ext cx="1127770" cy="393818"/>
            <a:chOff x="8969895" y="6123192"/>
            <a:chExt cx="1127770" cy="400110"/>
          </a:xfrm>
        </p:grpSpPr>
        <p:sp>
          <p:nvSpPr>
            <p:cNvPr id="30" name="TextBox 29">
              <a:extLst>
                <a:ext uri="{FF2B5EF4-FFF2-40B4-BE49-F238E27FC236}">
                  <a16:creationId xmlns:a16="http://schemas.microsoft.com/office/drawing/2014/main" id="{734AA48F-20C4-EFE9-2D46-1EBB56130A7D}"/>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1" name="Rectangle 30">
              <a:extLst>
                <a:ext uri="{FF2B5EF4-FFF2-40B4-BE49-F238E27FC236}">
                  <a16:creationId xmlns:a16="http://schemas.microsoft.com/office/drawing/2014/main" id="{8A98F6C5-2BF4-8096-548B-3F0ED435F243}"/>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1B8362A6-93BB-0532-8D4F-337CE3317F3A}"/>
              </a:ext>
            </a:extLst>
          </p:cNvPr>
          <p:cNvGrpSpPr/>
          <p:nvPr/>
        </p:nvGrpSpPr>
        <p:grpSpPr>
          <a:xfrm>
            <a:off x="2089153" y="4186362"/>
            <a:ext cx="1127770" cy="393818"/>
            <a:chOff x="8969895" y="6123192"/>
            <a:chExt cx="1127770" cy="400110"/>
          </a:xfrm>
        </p:grpSpPr>
        <p:sp>
          <p:nvSpPr>
            <p:cNvPr id="34" name="TextBox 33">
              <a:extLst>
                <a:ext uri="{FF2B5EF4-FFF2-40B4-BE49-F238E27FC236}">
                  <a16:creationId xmlns:a16="http://schemas.microsoft.com/office/drawing/2014/main" id="{181E0B49-AD2C-E2D3-7822-12E1B8DD2827}"/>
                </a:ext>
              </a:extLst>
            </p:cNvPr>
            <p:cNvSpPr txBox="1"/>
            <p:nvPr/>
          </p:nvSpPr>
          <p:spPr>
            <a:xfrm>
              <a:off x="9021729" y="6123192"/>
              <a:ext cx="1075936" cy="400110"/>
            </a:xfrm>
            <a:prstGeom prst="rect">
              <a:avLst/>
            </a:prstGeom>
            <a:noFill/>
          </p:spPr>
          <p:txBody>
            <a:bodyPr wrap="none" rtlCol="0">
              <a:spAutoFit/>
            </a:bodyPr>
            <a:lstStyle/>
            <a:p>
              <a:r>
                <a:rPr lang="en-US" sz="2000">
                  <a:latin typeface="Garamond" panose="02020404030301010803" pitchFamily="18" charset="0"/>
                </a:rPr>
                <a:t>“”xsd:int</a:t>
              </a:r>
            </a:p>
          </p:txBody>
        </p:sp>
        <p:sp>
          <p:nvSpPr>
            <p:cNvPr id="35" name="Rectangle 34">
              <a:extLst>
                <a:ext uri="{FF2B5EF4-FFF2-40B4-BE49-F238E27FC236}">
                  <a16:creationId xmlns:a16="http://schemas.microsoft.com/office/drawing/2014/main" id="{C24BE84D-9BE3-AD48-7D35-744210EC8059}"/>
                </a:ext>
              </a:extLst>
            </p:cNvPr>
            <p:cNvSpPr/>
            <p:nvPr/>
          </p:nvSpPr>
          <p:spPr>
            <a:xfrm>
              <a:off x="8969895" y="6123192"/>
              <a:ext cx="1127770"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Oval 8">
            <a:extLst>
              <a:ext uri="{FF2B5EF4-FFF2-40B4-BE49-F238E27FC236}">
                <a16:creationId xmlns:a16="http://schemas.microsoft.com/office/drawing/2014/main" id="{8CC78706-1990-A85D-CC55-72FBC2D9385B}"/>
              </a:ext>
            </a:extLst>
          </p:cNvPr>
          <p:cNvSpPr/>
          <p:nvPr/>
        </p:nvSpPr>
        <p:spPr>
          <a:xfrm>
            <a:off x="1756078" y="56091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10" name="Straight Arrow Connector 9">
            <a:extLst>
              <a:ext uri="{FF2B5EF4-FFF2-40B4-BE49-F238E27FC236}">
                <a16:creationId xmlns:a16="http://schemas.microsoft.com/office/drawing/2014/main" id="{881FDCFB-6BEF-B073-8060-A879DAFA8E29}"/>
              </a:ext>
            </a:extLst>
          </p:cNvPr>
          <p:cNvCxnSpPr>
            <a:cxnSpLocks/>
            <a:stCxn id="39" idx="3"/>
            <a:endCxn id="90" idx="1"/>
          </p:cNvCxnSpPr>
          <p:nvPr/>
        </p:nvCxnSpPr>
        <p:spPr>
          <a:xfrm flipV="1">
            <a:off x="6855148" y="6076765"/>
            <a:ext cx="2641404" cy="498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46816FE1-D34C-23E2-BEF8-1EAD36187914}"/>
              </a:ext>
            </a:extLst>
          </p:cNvPr>
          <p:cNvSpPr txBox="1"/>
          <p:nvPr/>
        </p:nvSpPr>
        <p:spPr>
          <a:xfrm>
            <a:off x="4897449" y="1344972"/>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36" name="TextBox 35">
            <a:extLst>
              <a:ext uri="{FF2B5EF4-FFF2-40B4-BE49-F238E27FC236}">
                <a16:creationId xmlns:a16="http://schemas.microsoft.com/office/drawing/2014/main" id="{BAB6A3C5-4B83-B56E-CE60-5DBFF49621E5}"/>
              </a:ext>
            </a:extLst>
          </p:cNvPr>
          <p:cNvSpPr txBox="1"/>
          <p:nvPr/>
        </p:nvSpPr>
        <p:spPr>
          <a:xfrm>
            <a:off x="7207358" y="13951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39" name="Decision 38">
            <a:extLst>
              <a:ext uri="{FF2B5EF4-FFF2-40B4-BE49-F238E27FC236}">
                <a16:creationId xmlns:a16="http://schemas.microsoft.com/office/drawing/2014/main" id="{100173BF-577A-406A-09C9-6A39809060B4}"/>
              </a:ext>
            </a:extLst>
          </p:cNvPr>
          <p:cNvSpPr/>
          <p:nvPr/>
        </p:nvSpPr>
        <p:spPr>
          <a:xfrm>
            <a:off x="5198744" y="5520497"/>
            <a:ext cx="1656404"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avg</a:t>
            </a:r>
            <a:r>
              <a:rPr lang="en-US" sz="1800" b="1">
                <a:solidFill>
                  <a:schemeClr val="tx1"/>
                </a:solidFill>
                <a:latin typeface="Garamond" panose="02020404030301010803" pitchFamily="18" charset="0"/>
              </a:rPr>
              <a:t>_1</a:t>
            </a:r>
          </a:p>
        </p:txBody>
      </p:sp>
      <p:cxnSp>
        <p:nvCxnSpPr>
          <p:cNvPr id="44" name="Straight Arrow Connector 43">
            <a:extLst>
              <a:ext uri="{FF2B5EF4-FFF2-40B4-BE49-F238E27FC236}">
                <a16:creationId xmlns:a16="http://schemas.microsoft.com/office/drawing/2014/main" id="{8EF9A034-FA0E-F621-C215-D34F7E0A4D51}"/>
              </a:ext>
            </a:extLst>
          </p:cNvPr>
          <p:cNvCxnSpPr>
            <a:cxnSpLocks/>
            <a:stCxn id="39" idx="1"/>
            <a:endCxn id="9" idx="6"/>
          </p:cNvCxnSpPr>
          <p:nvPr/>
        </p:nvCxnSpPr>
        <p:spPr>
          <a:xfrm flipH="1" flipV="1">
            <a:off x="3633273" y="6076764"/>
            <a:ext cx="1565471" cy="498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8" name="TextBox 47">
            <a:extLst>
              <a:ext uri="{FF2B5EF4-FFF2-40B4-BE49-F238E27FC236}">
                <a16:creationId xmlns:a16="http://schemas.microsoft.com/office/drawing/2014/main" id="{BC3B68A3-1887-3AD3-73C8-4E930BD60091}"/>
              </a:ext>
            </a:extLst>
          </p:cNvPr>
          <p:cNvSpPr txBox="1"/>
          <p:nvPr/>
        </p:nvSpPr>
        <p:spPr>
          <a:xfrm>
            <a:off x="3916087" y="6194189"/>
            <a:ext cx="748923" cy="369332"/>
          </a:xfrm>
          <a:prstGeom prst="rect">
            <a:avLst/>
          </a:prstGeom>
          <a:noFill/>
        </p:spPr>
        <p:txBody>
          <a:bodyPr wrap="none" rtlCol="0">
            <a:spAutoFit/>
          </a:bodyPr>
          <a:lstStyle/>
          <a:p>
            <a:r>
              <a:rPr lang="en-US" i="1">
                <a:latin typeface="Garamond" panose="02020404030301010803" pitchFamily="18" charset="0"/>
              </a:rPr>
              <a:t>rdf:type</a:t>
            </a:r>
          </a:p>
        </p:txBody>
      </p:sp>
      <p:cxnSp>
        <p:nvCxnSpPr>
          <p:cNvPr id="53" name="Straight Arrow Connector 52">
            <a:extLst>
              <a:ext uri="{FF2B5EF4-FFF2-40B4-BE49-F238E27FC236}">
                <a16:creationId xmlns:a16="http://schemas.microsoft.com/office/drawing/2014/main" id="{9F719134-1C27-93AA-1885-B55E0B2C044A}"/>
              </a:ext>
            </a:extLst>
          </p:cNvPr>
          <p:cNvCxnSpPr>
            <a:cxnSpLocks/>
            <a:stCxn id="39" idx="3"/>
            <a:endCxn id="61" idx="2"/>
          </p:cNvCxnSpPr>
          <p:nvPr/>
        </p:nvCxnSpPr>
        <p:spPr>
          <a:xfrm flipV="1">
            <a:off x="6855148" y="4229653"/>
            <a:ext cx="3512388" cy="185209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A28F8B96-12BD-54A0-A7D7-2C3157F50D54}"/>
              </a:ext>
            </a:extLst>
          </p:cNvPr>
          <p:cNvCxnSpPr>
            <a:cxnSpLocks/>
          </p:cNvCxnSpPr>
          <p:nvPr/>
        </p:nvCxnSpPr>
        <p:spPr>
          <a:xfrm flipH="1">
            <a:off x="8296785" y="3462547"/>
            <a:ext cx="950565"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633E39EA-91C9-B6E9-0C27-15BEB0425C9E}"/>
              </a:ext>
            </a:extLst>
          </p:cNvPr>
          <p:cNvCxnSpPr>
            <a:cxnSpLocks/>
          </p:cNvCxnSpPr>
          <p:nvPr/>
        </p:nvCxnSpPr>
        <p:spPr>
          <a:xfrm flipH="1">
            <a:off x="8296785" y="3462547"/>
            <a:ext cx="950565" cy="47370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DCDF57A0-5501-1375-27E6-579AE98D7381}"/>
              </a:ext>
            </a:extLst>
          </p:cNvPr>
          <p:cNvCxnSpPr>
            <a:cxnSpLocks/>
          </p:cNvCxnSpPr>
          <p:nvPr/>
        </p:nvCxnSpPr>
        <p:spPr>
          <a:xfrm flipH="1" flipV="1">
            <a:off x="8296785" y="3013804"/>
            <a:ext cx="950565" cy="4487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1846B693-606C-CCF8-8D3D-C063120CCB99}"/>
              </a:ext>
            </a:extLst>
          </p:cNvPr>
          <p:cNvCxnSpPr>
            <a:cxnSpLocks/>
          </p:cNvCxnSpPr>
          <p:nvPr/>
        </p:nvCxnSpPr>
        <p:spPr>
          <a:xfrm flipH="1" flipV="1">
            <a:off x="8296785" y="2582004"/>
            <a:ext cx="950565" cy="88054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FFF0CA0A-384C-BBE1-B0B9-8C9E6B70B3D1}"/>
              </a:ext>
            </a:extLst>
          </p:cNvPr>
          <p:cNvCxnSpPr>
            <a:cxnSpLocks/>
          </p:cNvCxnSpPr>
          <p:nvPr/>
        </p:nvCxnSpPr>
        <p:spPr>
          <a:xfrm flipH="1">
            <a:off x="8296785" y="3462547"/>
            <a:ext cx="950565" cy="9101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1" name="Decision 60">
            <a:extLst>
              <a:ext uri="{FF2B5EF4-FFF2-40B4-BE49-F238E27FC236}">
                <a16:creationId xmlns:a16="http://schemas.microsoft.com/office/drawing/2014/main" id="{B727CC9D-E7D3-2A81-E23A-36BD4997737B}"/>
              </a:ext>
            </a:extLst>
          </p:cNvPr>
          <p:cNvSpPr/>
          <p:nvPr/>
        </p:nvSpPr>
        <p:spPr>
          <a:xfrm>
            <a:off x="9247350" y="2695440"/>
            <a:ext cx="2240372"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test_</a:t>
            </a:r>
            <a:br>
              <a:rPr lang="en-US" sz="1800" b="1">
                <a:solidFill>
                  <a:schemeClr val="tx1"/>
                </a:solidFill>
                <a:latin typeface="Garamond" panose="02020404030301010803" pitchFamily="18" charset="0"/>
              </a:rPr>
            </a:br>
            <a:r>
              <a:rPr lang="en-US" sz="1800" b="1">
                <a:solidFill>
                  <a:schemeClr val="tx1"/>
                </a:solidFill>
                <a:latin typeface="Garamond" panose="02020404030301010803" pitchFamily="18" charset="0"/>
              </a:rPr>
              <a:t>process</a:t>
            </a:r>
          </a:p>
        </p:txBody>
      </p:sp>
      <p:sp>
        <p:nvSpPr>
          <p:cNvPr id="62" name="TextBox 61">
            <a:extLst>
              <a:ext uri="{FF2B5EF4-FFF2-40B4-BE49-F238E27FC236}">
                <a16:creationId xmlns:a16="http://schemas.microsoft.com/office/drawing/2014/main" id="{986E373A-018B-BAA6-CAD8-7A16A2C8598C}"/>
              </a:ext>
            </a:extLst>
          </p:cNvPr>
          <p:cNvSpPr txBox="1"/>
          <p:nvPr/>
        </p:nvSpPr>
        <p:spPr>
          <a:xfrm>
            <a:off x="8693588" y="3901686"/>
            <a:ext cx="904415" cy="646331"/>
          </a:xfrm>
          <a:prstGeom prst="rect">
            <a:avLst/>
          </a:prstGeom>
          <a:noFill/>
        </p:spPr>
        <p:txBody>
          <a:bodyPr wrap="none" rtlCol="0">
            <a:spAutoFit/>
          </a:bodyPr>
          <a:lstStyle/>
          <a:p>
            <a:r>
              <a:rPr lang="en-US" i="1">
                <a:latin typeface="Garamond" panose="02020404030301010803" pitchFamily="18" charset="0"/>
              </a:rPr>
              <a:t>temporal </a:t>
            </a:r>
          </a:p>
          <a:p>
            <a:r>
              <a:rPr lang="en-US" i="1">
                <a:latin typeface="Garamond" panose="02020404030301010803" pitchFamily="18" charset="0"/>
              </a:rPr>
              <a:t>part of</a:t>
            </a:r>
          </a:p>
        </p:txBody>
      </p:sp>
      <p:sp>
        <p:nvSpPr>
          <p:cNvPr id="83" name="TextBox 82">
            <a:extLst>
              <a:ext uri="{FF2B5EF4-FFF2-40B4-BE49-F238E27FC236}">
                <a16:creationId xmlns:a16="http://schemas.microsoft.com/office/drawing/2014/main" id="{F7979C97-1C41-B8F9-B00C-F5620CE02B1A}"/>
              </a:ext>
            </a:extLst>
          </p:cNvPr>
          <p:cNvSpPr txBox="1"/>
          <p:nvPr/>
        </p:nvSpPr>
        <p:spPr>
          <a:xfrm>
            <a:off x="8714229" y="5162342"/>
            <a:ext cx="848309" cy="369332"/>
          </a:xfrm>
          <a:prstGeom prst="rect">
            <a:avLst/>
          </a:prstGeom>
          <a:noFill/>
        </p:spPr>
        <p:txBody>
          <a:bodyPr wrap="none" rtlCol="0">
            <a:spAutoFit/>
          </a:bodyPr>
          <a:lstStyle/>
          <a:p>
            <a:r>
              <a:rPr lang="en-US" i="1">
                <a:latin typeface="Garamond" panose="02020404030301010803" pitchFamily="18" charset="0"/>
              </a:rPr>
              <a:t>is about </a:t>
            </a:r>
          </a:p>
        </p:txBody>
      </p:sp>
      <p:grpSp>
        <p:nvGrpSpPr>
          <p:cNvPr id="88" name="Group 87">
            <a:extLst>
              <a:ext uri="{FF2B5EF4-FFF2-40B4-BE49-F238E27FC236}">
                <a16:creationId xmlns:a16="http://schemas.microsoft.com/office/drawing/2014/main" id="{DBB05CDE-E213-D8EB-5449-F7F238A060FF}"/>
              </a:ext>
            </a:extLst>
          </p:cNvPr>
          <p:cNvGrpSpPr/>
          <p:nvPr/>
        </p:nvGrpSpPr>
        <p:grpSpPr>
          <a:xfrm>
            <a:off x="9496552" y="5865938"/>
            <a:ext cx="1612494" cy="407735"/>
            <a:chOff x="8485171" y="6109052"/>
            <a:chExt cx="1612494" cy="414250"/>
          </a:xfrm>
        </p:grpSpPr>
        <p:sp>
          <p:nvSpPr>
            <p:cNvPr id="89" name="TextBox 88">
              <a:extLst>
                <a:ext uri="{FF2B5EF4-FFF2-40B4-BE49-F238E27FC236}">
                  <a16:creationId xmlns:a16="http://schemas.microsoft.com/office/drawing/2014/main" id="{7709912D-97F6-F908-9EE1-414B20871EFA}"/>
                </a:ext>
              </a:extLst>
            </p:cNvPr>
            <p:cNvSpPr txBox="1"/>
            <p:nvPr/>
          </p:nvSpPr>
          <p:spPr>
            <a:xfrm>
              <a:off x="8551157" y="6109052"/>
              <a:ext cx="1436612" cy="406503"/>
            </a:xfrm>
            <a:prstGeom prst="rect">
              <a:avLst/>
            </a:prstGeom>
            <a:noFill/>
          </p:spPr>
          <p:txBody>
            <a:bodyPr wrap="none" rtlCol="0">
              <a:spAutoFit/>
            </a:bodyPr>
            <a:lstStyle/>
            <a:p>
              <a:r>
                <a:rPr lang="en-US" sz="2000">
                  <a:latin typeface="Garamond" panose="02020404030301010803" pitchFamily="18" charset="0"/>
                </a:rPr>
                <a:t>“139”xsd:int</a:t>
              </a:r>
            </a:p>
          </p:txBody>
        </p:sp>
        <p:sp>
          <p:nvSpPr>
            <p:cNvPr id="90" name="Rectangle 89">
              <a:extLst>
                <a:ext uri="{FF2B5EF4-FFF2-40B4-BE49-F238E27FC236}">
                  <a16:creationId xmlns:a16="http://schemas.microsoft.com/office/drawing/2014/main" id="{0ECBB539-CEA3-E805-7110-94DC4BA7C5BC}"/>
                </a:ext>
              </a:extLst>
            </p:cNvPr>
            <p:cNvSpPr/>
            <p:nvPr/>
          </p:nvSpPr>
          <p:spPr>
            <a:xfrm>
              <a:off x="8485171" y="6123192"/>
              <a:ext cx="1612494"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1" name="TextBox 90">
            <a:extLst>
              <a:ext uri="{FF2B5EF4-FFF2-40B4-BE49-F238E27FC236}">
                <a16:creationId xmlns:a16="http://schemas.microsoft.com/office/drawing/2014/main" id="{9A816D9C-AF1D-E6EB-1655-A57C65586AC5}"/>
              </a:ext>
            </a:extLst>
          </p:cNvPr>
          <p:cNvSpPr txBox="1"/>
          <p:nvPr/>
        </p:nvSpPr>
        <p:spPr>
          <a:xfrm>
            <a:off x="7445261" y="6145072"/>
            <a:ext cx="1485663" cy="646331"/>
          </a:xfrm>
          <a:prstGeom prst="rect">
            <a:avLst/>
          </a:prstGeom>
          <a:noFill/>
        </p:spPr>
        <p:txBody>
          <a:bodyPr wrap="none" rtlCol="0">
            <a:spAutoFit/>
          </a:bodyPr>
          <a:lstStyle/>
          <a:p>
            <a:pPr algn="ctr"/>
            <a:r>
              <a:rPr lang="en-US" i="1">
                <a:latin typeface="Garamond" panose="02020404030301010803" pitchFamily="18" charset="0"/>
              </a:rPr>
              <a:t>has measurement</a:t>
            </a:r>
          </a:p>
          <a:p>
            <a:pPr algn="ctr"/>
            <a:r>
              <a:rPr lang="en-US" i="1">
                <a:latin typeface="Garamond" panose="02020404030301010803" pitchFamily="18" charset="0"/>
              </a:rPr>
              <a:t>value</a:t>
            </a:r>
          </a:p>
        </p:txBody>
      </p:sp>
      <p:sp>
        <p:nvSpPr>
          <p:cNvPr id="106" name="TextBox 105">
            <a:extLst>
              <a:ext uri="{FF2B5EF4-FFF2-40B4-BE49-F238E27FC236}">
                <a16:creationId xmlns:a16="http://schemas.microsoft.com/office/drawing/2014/main" id="{D2579F24-0D90-4804-6EAD-E80A05A1967B}"/>
              </a:ext>
            </a:extLst>
          </p:cNvPr>
          <p:cNvSpPr txBox="1"/>
          <p:nvPr/>
        </p:nvSpPr>
        <p:spPr>
          <a:xfrm>
            <a:off x="10302799" y="4330456"/>
            <a:ext cx="1796839" cy="1384995"/>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AVG OF </a:t>
            </a:r>
          </a:p>
          <a:p>
            <a:pPr algn="ctr"/>
            <a:r>
              <a:rPr lang="en-US" sz="2800" b="1">
                <a:solidFill>
                  <a:srgbClr val="FF0000"/>
                </a:solidFill>
                <a:latin typeface="Garamond" panose="02020404030301010803" pitchFamily="18" charset="0"/>
              </a:rPr>
              <a:t>TEST </a:t>
            </a:r>
          </a:p>
          <a:p>
            <a:pPr algn="ctr"/>
            <a:r>
              <a:rPr lang="en-US" sz="2800" b="1">
                <a:solidFill>
                  <a:srgbClr val="FF0000"/>
                </a:solidFill>
                <a:latin typeface="Garamond" panose="02020404030301010803" pitchFamily="18" charset="0"/>
              </a:rPr>
              <a:t>PROCESS</a:t>
            </a:r>
          </a:p>
        </p:txBody>
      </p:sp>
    </p:spTree>
    <p:extLst>
      <p:ext uri="{BB962C8B-B14F-4D97-AF65-F5344CB8AC3E}">
        <p14:creationId xmlns:p14="http://schemas.microsoft.com/office/powerpoint/2010/main" val="23994409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9719F5-6EAF-8543-3C0E-841F4BE1E9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6DDB8B-1278-5DD8-A67D-F10DD534CEE3}"/>
              </a:ext>
            </a:extLst>
          </p:cNvPr>
          <p:cNvSpPr>
            <a:spLocks noGrp="1"/>
          </p:cNvSpPr>
          <p:nvPr>
            <p:ph type="title"/>
          </p:nvPr>
        </p:nvSpPr>
        <p:spPr/>
        <p:txBody>
          <a:bodyPr/>
          <a:lstStyle/>
          <a:p>
            <a:r>
              <a:rPr lang="en-US"/>
              <a:t>Case 3</a:t>
            </a:r>
          </a:p>
        </p:txBody>
      </p:sp>
      <p:sp>
        <p:nvSpPr>
          <p:cNvPr id="3" name="Content Placeholder 2">
            <a:extLst>
              <a:ext uri="{FF2B5EF4-FFF2-40B4-BE49-F238E27FC236}">
                <a16:creationId xmlns:a16="http://schemas.microsoft.com/office/drawing/2014/main" id="{22902AEC-26D8-8A71-315B-EEAE15CA9AA9}"/>
              </a:ext>
            </a:extLst>
          </p:cNvPr>
          <p:cNvSpPr>
            <a:spLocks noGrp="1"/>
          </p:cNvSpPr>
          <p:nvPr>
            <p:ph idx="1"/>
          </p:nvPr>
        </p:nvSpPr>
        <p:spPr/>
        <p:txBody>
          <a:bodyPr>
            <a:normAutofit fontScale="92500" lnSpcReduction="10000"/>
          </a:bodyPr>
          <a:lstStyle/>
          <a:p>
            <a:pPr marL="0" indent="0" algn="ctr">
              <a:buNone/>
            </a:pPr>
            <a:endParaRPr lang="en-US" sz="2800" b="1">
              <a:solidFill>
                <a:schemeClr val="accent6"/>
              </a:solidFill>
            </a:endParaRPr>
          </a:p>
          <a:p>
            <a:pPr marL="0" indent="0" algn="ctr">
              <a:buNone/>
            </a:pPr>
            <a:r>
              <a:rPr lang="en-US" sz="4000" b="1">
                <a:solidFill>
                  <a:schemeClr val="accent6"/>
                </a:solidFill>
              </a:rPr>
              <a:t>In soc_structure_definitions.xlsx you will find three “SOC_TITLE” entries that mention “Aerospace Engineer”.</a:t>
            </a:r>
          </a:p>
          <a:p>
            <a:pPr marL="0" indent="0" algn="ctr">
              <a:buNone/>
            </a:pPr>
            <a:endParaRPr lang="en-US" sz="4000" b="1">
              <a:solidFill>
                <a:schemeClr val="accent6"/>
              </a:solidFill>
            </a:endParaRPr>
          </a:p>
          <a:p>
            <a:pPr marL="0" indent="0" algn="ctr">
              <a:buNone/>
            </a:pPr>
            <a:r>
              <a:rPr lang="en-US" sz="4000" b="1">
                <a:solidFill>
                  <a:schemeClr val="accent6"/>
                </a:solidFill>
              </a:rPr>
              <a:t>Construct a BFO-conformant design pattern that reflects all three entries and their respective “SOC Definitions”.</a:t>
            </a:r>
          </a:p>
          <a:p>
            <a:pPr marL="0" indent="0" algn="ctr">
              <a:buNone/>
            </a:pPr>
            <a:endParaRPr lang="en-US"/>
          </a:p>
        </p:txBody>
      </p:sp>
    </p:spTree>
    <p:extLst>
      <p:ext uri="{BB962C8B-B14F-4D97-AF65-F5344CB8AC3E}">
        <p14:creationId xmlns:p14="http://schemas.microsoft.com/office/powerpoint/2010/main" val="7928243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number&#10;&#10;AI-generated content may be incorrect.">
            <a:extLst>
              <a:ext uri="{FF2B5EF4-FFF2-40B4-BE49-F238E27FC236}">
                <a16:creationId xmlns:a16="http://schemas.microsoft.com/office/drawing/2014/main" id="{BD1941E1-43E7-2F1B-5A2E-3A0D92CAE2F0}"/>
              </a:ext>
            </a:extLst>
          </p:cNvPr>
          <p:cNvPicPr>
            <a:picLocks noChangeAspect="1"/>
          </p:cNvPicPr>
          <p:nvPr/>
        </p:nvPicPr>
        <p:blipFill>
          <a:blip r:embed="rId2"/>
          <a:srcRect l="1761"/>
          <a:stretch/>
        </p:blipFill>
        <p:spPr>
          <a:xfrm>
            <a:off x="1501859" y="2430328"/>
            <a:ext cx="9772329" cy="1303283"/>
          </a:xfrm>
          <a:prstGeom prst="rect">
            <a:avLst/>
          </a:prstGeom>
          <a:ln>
            <a:solidFill>
              <a:schemeClr val="tx1"/>
            </a:solidFill>
          </a:ln>
        </p:spPr>
      </p:pic>
      <p:pic>
        <p:nvPicPr>
          <p:cNvPr id="8" name="Picture 7">
            <a:extLst>
              <a:ext uri="{FF2B5EF4-FFF2-40B4-BE49-F238E27FC236}">
                <a16:creationId xmlns:a16="http://schemas.microsoft.com/office/drawing/2014/main" id="{8DA0F8C6-2A3B-78B3-C57B-EC90E7F2B27D}"/>
              </a:ext>
            </a:extLst>
          </p:cNvPr>
          <p:cNvPicPr>
            <a:picLocks noChangeAspect="1"/>
          </p:cNvPicPr>
          <p:nvPr/>
        </p:nvPicPr>
        <p:blipFill>
          <a:blip r:embed="rId3"/>
          <a:stretch>
            <a:fillRect/>
          </a:stretch>
        </p:blipFill>
        <p:spPr>
          <a:xfrm>
            <a:off x="3457902" y="4176795"/>
            <a:ext cx="8589074" cy="351471"/>
          </a:xfrm>
          <a:prstGeom prst="rect">
            <a:avLst/>
          </a:prstGeom>
          <a:ln>
            <a:solidFill>
              <a:schemeClr val="tx1"/>
            </a:solidFill>
          </a:ln>
        </p:spPr>
      </p:pic>
      <p:pic>
        <p:nvPicPr>
          <p:cNvPr id="10" name="Picture 9">
            <a:extLst>
              <a:ext uri="{FF2B5EF4-FFF2-40B4-BE49-F238E27FC236}">
                <a16:creationId xmlns:a16="http://schemas.microsoft.com/office/drawing/2014/main" id="{8AFBC0E6-A624-F3BA-242B-4A695909B457}"/>
              </a:ext>
            </a:extLst>
          </p:cNvPr>
          <p:cNvPicPr>
            <a:picLocks noChangeAspect="1"/>
          </p:cNvPicPr>
          <p:nvPr/>
        </p:nvPicPr>
        <p:blipFill>
          <a:blip r:embed="rId4"/>
          <a:srcRect t="22433"/>
          <a:stretch/>
        </p:blipFill>
        <p:spPr>
          <a:xfrm>
            <a:off x="0" y="1535200"/>
            <a:ext cx="8156028" cy="430902"/>
          </a:xfrm>
          <a:prstGeom prst="rect">
            <a:avLst/>
          </a:prstGeom>
          <a:ln>
            <a:solidFill>
              <a:schemeClr val="tx1"/>
            </a:solidFill>
          </a:ln>
        </p:spPr>
      </p:pic>
    </p:spTree>
    <p:extLst>
      <p:ext uri="{BB962C8B-B14F-4D97-AF65-F5344CB8AC3E}">
        <p14:creationId xmlns:p14="http://schemas.microsoft.com/office/powerpoint/2010/main" val="4080953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843FD-A24B-8377-6644-DFDB335E91AF}"/>
              </a:ext>
            </a:extLst>
          </p:cNvPr>
          <p:cNvSpPr>
            <a:spLocks noGrp="1"/>
          </p:cNvSpPr>
          <p:nvPr>
            <p:ph type="title"/>
          </p:nvPr>
        </p:nvSpPr>
        <p:spPr/>
        <p:txBody>
          <a:bodyPr/>
          <a:lstStyle/>
          <a:p>
            <a:r>
              <a:rPr lang="en-US"/>
              <a:t>US SOC Data Structure</a:t>
            </a:r>
          </a:p>
        </p:txBody>
      </p:sp>
      <p:graphicFrame>
        <p:nvGraphicFramePr>
          <p:cNvPr id="4" name="Content Placeholder 3">
            <a:extLst>
              <a:ext uri="{FF2B5EF4-FFF2-40B4-BE49-F238E27FC236}">
                <a16:creationId xmlns:a16="http://schemas.microsoft.com/office/drawing/2014/main" id="{1D9A8BF5-EA6D-96A4-4EB5-0ACE5D4EE534}"/>
              </a:ext>
            </a:extLst>
          </p:cNvPr>
          <p:cNvGraphicFramePr>
            <a:graphicFrameLocks noGrp="1"/>
          </p:cNvGraphicFramePr>
          <p:nvPr>
            <p:ph idx="1"/>
            <p:extLst>
              <p:ext uri="{D42A27DB-BD31-4B8C-83A1-F6EECF244321}">
                <p14:modId xmlns:p14="http://schemas.microsoft.com/office/powerpoint/2010/main" val="2632400013"/>
              </p:ext>
            </p:extLst>
          </p:nvPr>
        </p:nvGraphicFramePr>
        <p:xfrm>
          <a:off x="838200" y="1825625"/>
          <a:ext cx="10515600" cy="4724400"/>
        </p:xfrm>
        <a:graphic>
          <a:graphicData uri="http://schemas.openxmlformats.org/drawingml/2006/table">
            <a:tbl>
              <a:tblPr>
                <a:tableStyleId>{D113A9D2-9D6B-4929-AA2D-F23B5EE8CBE7}</a:tableStyleId>
              </a:tblPr>
              <a:tblGrid>
                <a:gridCol w="2628900">
                  <a:extLst>
                    <a:ext uri="{9D8B030D-6E8A-4147-A177-3AD203B41FA5}">
                      <a16:colId xmlns:a16="http://schemas.microsoft.com/office/drawing/2014/main" val="1853751107"/>
                    </a:ext>
                  </a:extLst>
                </a:gridCol>
                <a:gridCol w="2628900">
                  <a:extLst>
                    <a:ext uri="{9D8B030D-6E8A-4147-A177-3AD203B41FA5}">
                      <a16:colId xmlns:a16="http://schemas.microsoft.com/office/drawing/2014/main" val="2766255807"/>
                    </a:ext>
                  </a:extLst>
                </a:gridCol>
                <a:gridCol w="2628900">
                  <a:extLst>
                    <a:ext uri="{9D8B030D-6E8A-4147-A177-3AD203B41FA5}">
                      <a16:colId xmlns:a16="http://schemas.microsoft.com/office/drawing/2014/main" val="2236809209"/>
                    </a:ext>
                  </a:extLst>
                </a:gridCol>
                <a:gridCol w="2628900">
                  <a:extLst>
                    <a:ext uri="{9D8B030D-6E8A-4147-A177-3AD203B41FA5}">
                      <a16:colId xmlns:a16="http://schemas.microsoft.com/office/drawing/2014/main" val="428174334"/>
                    </a:ext>
                  </a:extLst>
                </a:gridCol>
              </a:tblGrid>
              <a:tr h="0">
                <a:tc>
                  <a:txBody>
                    <a:bodyPr/>
                    <a:lstStyle/>
                    <a:p>
                      <a:r>
                        <a:rPr lang="en-US" sz="2000" b="1">
                          <a:latin typeface="Garamond" panose="02020404030301010803" pitchFamily="18" charset="0"/>
                        </a:rPr>
                        <a:t>Level</a:t>
                      </a:r>
                    </a:p>
                  </a:txBody>
                  <a:tcPr anchor="ctr"/>
                </a:tc>
                <a:tc>
                  <a:txBody>
                    <a:bodyPr/>
                    <a:lstStyle/>
                    <a:p>
                      <a:r>
                        <a:rPr lang="en-US" sz="2000" b="1">
                          <a:latin typeface="Garamond" panose="02020404030301010803" pitchFamily="18" charset="0"/>
                        </a:rPr>
                        <a:t>Digits</a:t>
                      </a:r>
                    </a:p>
                  </a:txBody>
                  <a:tcPr anchor="ctr"/>
                </a:tc>
                <a:tc>
                  <a:txBody>
                    <a:bodyPr/>
                    <a:lstStyle/>
                    <a:p>
                      <a:r>
                        <a:rPr lang="en-US" sz="2000" b="1">
                          <a:latin typeface="Garamond" panose="02020404030301010803" pitchFamily="18" charset="0"/>
                        </a:rPr>
                        <a:t>Example</a:t>
                      </a:r>
                    </a:p>
                  </a:txBody>
                  <a:tcPr anchor="ctr"/>
                </a:tc>
                <a:tc>
                  <a:txBody>
                    <a:bodyPr/>
                    <a:lstStyle/>
                    <a:p>
                      <a:r>
                        <a:rPr lang="en-US" sz="2000" b="1">
                          <a:latin typeface="Garamond" panose="02020404030301010803" pitchFamily="18" charset="0"/>
                        </a:rPr>
                        <a:t>Description</a:t>
                      </a:r>
                    </a:p>
                  </a:txBody>
                  <a:tcPr anchor="ctr"/>
                </a:tc>
                <a:extLst>
                  <a:ext uri="{0D108BD9-81ED-4DB2-BD59-A6C34878D82A}">
                    <a16:rowId xmlns:a16="http://schemas.microsoft.com/office/drawing/2014/main" val="325051996"/>
                  </a:ext>
                </a:extLst>
              </a:tr>
              <a:tr h="0">
                <a:tc>
                  <a:txBody>
                    <a:bodyPr/>
                    <a:lstStyle/>
                    <a:p>
                      <a:r>
                        <a:rPr lang="en-US" sz="2000" b="1">
                          <a:latin typeface="Garamond" panose="02020404030301010803" pitchFamily="18" charset="0"/>
                        </a:rPr>
                        <a:t>Major Group</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2 digits</a:t>
                      </a:r>
                    </a:p>
                  </a:txBody>
                  <a:tcPr anchor="ctr"/>
                </a:tc>
                <a:tc>
                  <a:txBody>
                    <a:bodyPr/>
                    <a:lstStyle/>
                    <a:p>
                      <a:r>
                        <a:rPr lang="en-US" sz="2000">
                          <a:latin typeface="Garamond" panose="02020404030301010803" pitchFamily="18" charset="0"/>
                        </a:rPr>
                        <a:t>15-0000</a:t>
                      </a:r>
                    </a:p>
                  </a:txBody>
                  <a:tcPr anchor="ctr"/>
                </a:tc>
                <a:tc>
                  <a:txBody>
                    <a:bodyPr/>
                    <a:lstStyle/>
                    <a:p>
                      <a:r>
                        <a:rPr lang="en-US" sz="2000">
                          <a:latin typeface="Garamond" panose="02020404030301010803" pitchFamily="18" charset="0"/>
                        </a:rPr>
                        <a:t>Very broad category (e.g., Computer and Mathematical Occupations)</a:t>
                      </a:r>
                    </a:p>
                  </a:txBody>
                  <a:tcPr anchor="ctr"/>
                </a:tc>
                <a:extLst>
                  <a:ext uri="{0D108BD9-81ED-4DB2-BD59-A6C34878D82A}">
                    <a16:rowId xmlns:a16="http://schemas.microsoft.com/office/drawing/2014/main" val="2801092754"/>
                  </a:ext>
                </a:extLst>
              </a:tr>
              <a:tr h="0">
                <a:tc>
                  <a:txBody>
                    <a:bodyPr/>
                    <a:lstStyle/>
                    <a:p>
                      <a:r>
                        <a:rPr lang="en-US" sz="2000" b="1">
                          <a:latin typeface="Garamond" panose="02020404030301010803" pitchFamily="18" charset="0"/>
                        </a:rPr>
                        <a:t>Minor Group</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4 digits</a:t>
                      </a:r>
                    </a:p>
                  </a:txBody>
                  <a:tcPr anchor="ctr"/>
                </a:tc>
                <a:tc>
                  <a:txBody>
                    <a:bodyPr/>
                    <a:lstStyle/>
                    <a:p>
                      <a:r>
                        <a:rPr lang="en-US" sz="2000">
                          <a:latin typeface="Garamond" panose="02020404030301010803" pitchFamily="18" charset="0"/>
                        </a:rPr>
                        <a:t>15-1200</a:t>
                      </a:r>
                    </a:p>
                  </a:txBody>
                  <a:tcPr anchor="ctr"/>
                </a:tc>
                <a:tc>
                  <a:txBody>
                    <a:bodyPr/>
                    <a:lstStyle/>
                    <a:p>
                      <a:r>
                        <a:rPr lang="en-US" sz="2000">
                          <a:latin typeface="Garamond" panose="02020404030301010803" pitchFamily="18" charset="0"/>
                        </a:rPr>
                        <a:t>Subcategory under major group (e.g., Computer Occupations)</a:t>
                      </a:r>
                    </a:p>
                  </a:txBody>
                  <a:tcPr anchor="ctr"/>
                </a:tc>
                <a:extLst>
                  <a:ext uri="{0D108BD9-81ED-4DB2-BD59-A6C34878D82A}">
                    <a16:rowId xmlns:a16="http://schemas.microsoft.com/office/drawing/2014/main" val="1144773640"/>
                  </a:ext>
                </a:extLst>
              </a:tr>
              <a:tr h="0">
                <a:tc>
                  <a:txBody>
                    <a:bodyPr/>
                    <a:lstStyle/>
                    <a:p>
                      <a:r>
                        <a:rPr lang="en-US" sz="2000" b="1">
                          <a:latin typeface="Garamond" panose="02020404030301010803" pitchFamily="18" charset="0"/>
                        </a:rPr>
                        <a:t>Broad Occupation</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5 digits</a:t>
                      </a:r>
                    </a:p>
                  </a:txBody>
                  <a:tcPr anchor="ctr"/>
                </a:tc>
                <a:tc>
                  <a:txBody>
                    <a:bodyPr/>
                    <a:lstStyle/>
                    <a:p>
                      <a:r>
                        <a:rPr lang="en-US" sz="2000">
                          <a:latin typeface="Garamond" panose="02020404030301010803" pitchFamily="18" charset="0"/>
                        </a:rPr>
                        <a:t>15-1250</a:t>
                      </a:r>
                    </a:p>
                  </a:txBody>
                  <a:tcPr anchor="ctr"/>
                </a:tc>
                <a:tc>
                  <a:txBody>
                    <a:bodyPr/>
                    <a:lstStyle/>
                    <a:p>
                      <a:r>
                        <a:rPr lang="en-US" sz="2000">
                          <a:latin typeface="Garamond" panose="02020404030301010803" pitchFamily="18" charset="0"/>
                        </a:rPr>
                        <a:t>A grouping of related detailed occupations (e.g., Software and Web Developers)</a:t>
                      </a:r>
                    </a:p>
                  </a:txBody>
                  <a:tcPr anchor="ctr"/>
                </a:tc>
                <a:extLst>
                  <a:ext uri="{0D108BD9-81ED-4DB2-BD59-A6C34878D82A}">
                    <a16:rowId xmlns:a16="http://schemas.microsoft.com/office/drawing/2014/main" val="2919490850"/>
                  </a:ext>
                </a:extLst>
              </a:tr>
              <a:tr h="0">
                <a:tc>
                  <a:txBody>
                    <a:bodyPr/>
                    <a:lstStyle/>
                    <a:p>
                      <a:r>
                        <a:rPr lang="en-US" sz="2000" b="1">
                          <a:latin typeface="Garamond" panose="02020404030301010803" pitchFamily="18" charset="0"/>
                        </a:rPr>
                        <a:t>Detailed Occupation</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6 digits</a:t>
                      </a:r>
                    </a:p>
                  </a:txBody>
                  <a:tcPr anchor="ctr"/>
                </a:tc>
                <a:tc>
                  <a:txBody>
                    <a:bodyPr/>
                    <a:lstStyle/>
                    <a:p>
                      <a:r>
                        <a:rPr lang="en-US" sz="2000">
                          <a:latin typeface="Garamond" panose="02020404030301010803" pitchFamily="18" charset="0"/>
                        </a:rPr>
                        <a:t>15-1252</a:t>
                      </a:r>
                    </a:p>
                  </a:txBody>
                  <a:tcPr anchor="ctr"/>
                </a:tc>
                <a:tc>
                  <a:txBody>
                    <a:bodyPr/>
                    <a:lstStyle/>
                    <a:p>
                      <a:r>
                        <a:rPr lang="en-US" sz="2000">
                          <a:latin typeface="Garamond" panose="02020404030301010803" pitchFamily="18" charset="0"/>
                        </a:rPr>
                        <a:t>A specific job type (e.g., Software Developers)</a:t>
                      </a:r>
                    </a:p>
                  </a:txBody>
                  <a:tcPr anchor="ctr"/>
                </a:tc>
                <a:extLst>
                  <a:ext uri="{0D108BD9-81ED-4DB2-BD59-A6C34878D82A}">
                    <a16:rowId xmlns:a16="http://schemas.microsoft.com/office/drawing/2014/main" val="1546274953"/>
                  </a:ext>
                </a:extLst>
              </a:tr>
            </a:tbl>
          </a:graphicData>
        </a:graphic>
      </p:graphicFrame>
    </p:spTree>
    <p:extLst>
      <p:ext uri="{BB962C8B-B14F-4D97-AF65-F5344CB8AC3E}">
        <p14:creationId xmlns:p14="http://schemas.microsoft.com/office/powerpoint/2010/main" val="3784799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487AB-FA44-69CE-A0AF-589069E087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B5B9ED-9D6E-DD48-A9F2-4844F6F9E791}"/>
              </a:ext>
            </a:extLst>
          </p:cNvPr>
          <p:cNvSpPr>
            <a:spLocks noGrp="1"/>
          </p:cNvSpPr>
          <p:nvPr>
            <p:ph type="title"/>
          </p:nvPr>
        </p:nvSpPr>
        <p:spPr/>
        <p:txBody>
          <a:bodyPr/>
          <a:lstStyle/>
          <a:p>
            <a:r>
              <a:rPr lang="en-US"/>
              <a:t>US SOC Data Structure</a:t>
            </a:r>
          </a:p>
        </p:txBody>
      </p:sp>
      <p:graphicFrame>
        <p:nvGraphicFramePr>
          <p:cNvPr id="4" name="Content Placeholder 3">
            <a:extLst>
              <a:ext uri="{FF2B5EF4-FFF2-40B4-BE49-F238E27FC236}">
                <a16:creationId xmlns:a16="http://schemas.microsoft.com/office/drawing/2014/main" id="{B768D07A-BD4E-64DE-9207-B2452DD63AF8}"/>
              </a:ext>
            </a:extLst>
          </p:cNvPr>
          <p:cNvGraphicFramePr>
            <a:graphicFrameLocks noGrp="1"/>
          </p:cNvGraphicFramePr>
          <p:nvPr>
            <p:ph idx="1"/>
          </p:nvPr>
        </p:nvGraphicFramePr>
        <p:xfrm>
          <a:off x="838200" y="1825625"/>
          <a:ext cx="10515600" cy="4724400"/>
        </p:xfrm>
        <a:graphic>
          <a:graphicData uri="http://schemas.openxmlformats.org/drawingml/2006/table">
            <a:tbl>
              <a:tblPr>
                <a:tableStyleId>{D113A9D2-9D6B-4929-AA2D-F23B5EE8CBE7}</a:tableStyleId>
              </a:tblPr>
              <a:tblGrid>
                <a:gridCol w="2628900">
                  <a:extLst>
                    <a:ext uri="{9D8B030D-6E8A-4147-A177-3AD203B41FA5}">
                      <a16:colId xmlns:a16="http://schemas.microsoft.com/office/drawing/2014/main" val="1853751107"/>
                    </a:ext>
                  </a:extLst>
                </a:gridCol>
                <a:gridCol w="2628900">
                  <a:extLst>
                    <a:ext uri="{9D8B030D-6E8A-4147-A177-3AD203B41FA5}">
                      <a16:colId xmlns:a16="http://schemas.microsoft.com/office/drawing/2014/main" val="2766255807"/>
                    </a:ext>
                  </a:extLst>
                </a:gridCol>
                <a:gridCol w="2628900">
                  <a:extLst>
                    <a:ext uri="{9D8B030D-6E8A-4147-A177-3AD203B41FA5}">
                      <a16:colId xmlns:a16="http://schemas.microsoft.com/office/drawing/2014/main" val="2236809209"/>
                    </a:ext>
                  </a:extLst>
                </a:gridCol>
                <a:gridCol w="2628900">
                  <a:extLst>
                    <a:ext uri="{9D8B030D-6E8A-4147-A177-3AD203B41FA5}">
                      <a16:colId xmlns:a16="http://schemas.microsoft.com/office/drawing/2014/main" val="428174334"/>
                    </a:ext>
                  </a:extLst>
                </a:gridCol>
              </a:tblGrid>
              <a:tr h="0">
                <a:tc>
                  <a:txBody>
                    <a:bodyPr/>
                    <a:lstStyle/>
                    <a:p>
                      <a:r>
                        <a:rPr lang="en-US" sz="2000" b="1">
                          <a:latin typeface="Garamond" panose="02020404030301010803" pitchFamily="18" charset="0"/>
                        </a:rPr>
                        <a:t>Level</a:t>
                      </a:r>
                    </a:p>
                  </a:txBody>
                  <a:tcPr anchor="ctr"/>
                </a:tc>
                <a:tc>
                  <a:txBody>
                    <a:bodyPr/>
                    <a:lstStyle/>
                    <a:p>
                      <a:r>
                        <a:rPr lang="en-US" sz="2000" b="1">
                          <a:latin typeface="Garamond" panose="02020404030301010803" pitchFamily="18" charset="0"/>
                        </a:rPr>
                        <a:t>Digits</a:t>
                      </a:r>
                    </a:p>
                  </a:txBody>
                  <a:tcPr anchor="ctr"/>
                </a:tc>
                <a:tc>
                  <a:txBody>
                    <a:bodyPr/>
                    <a:lstStyle/>
                    <a:p>
                      <a:r>
                        <a:rPr lang="en-US" sz="2000" b="1">
                          <a:latin typeface="Garamond" panose="02020404030301010803" pitchFamily="18" charset="0"/>
                        </a:rPr>
                        <a:t>Example</a:t>
                      </a:r>
                    </a:p>
                  </a:txBody>
                  <a:tcPr anchor="ctr"/>
                </a:tc>
                <a:tc>
                  <a:txBody>
                    <a:bodyPr/>
                    <a:lstStyle/>
                    <a:p>
                      <a:r>
                        <a:rPr lang="en-US" sz="2000" b="1">
                          <a:latin typeface="Garamond" panose="02020404030301010803" pitchFamily="18" charset="0"/>
                        </a:rPr>
                        <a:t>Description</a:t>
                      </a:r>
                    </a:p>
                  </a:txBody>
                  <a:tcPr anchor="ctr"/>
                </a:tc>
                <a:extLst>
                  <a:ext uri="{0D108BD9-81ED-4DB2-BD59-A6C34878D82A}">
                    <a16:rowId xmlns:a16="http://schemas.microsoft.com/office/drawing/2014/main" val="325051996"/>
                  </a:ext>
                </a:extLst>
              </a:tr>
              <a:tr h="0">
                <a:tc>
                  <a:txBody>
                    <a:bodyPr/>
                    <a:lstStyle/>
                    <a:p>
                      <a:r>
                        <a:rPr lang="en-US" sz="2000" b="1">
                          <a:latin typeface="Garamond" panose="02020404030301010803" pitchFamily="18" charset="0"/>
                        </a:rPr>
                        <a:t>Major Group</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2 digits</a:t>
                      </a:r>
                    </a:p>
                  </a:txBody>
                  <a:tcPr anchor="ctr"/>
                </a:tc>
                <a:tc>
                  <a:txBody>
                    <a:bodyPr/>
                    <a:lstStyle/>
                    <a:p>
                      <a:r>
                        <a:rPr lang="en-US" sz="2000">
                          <a:latin typeface="Garamond" panose="02020404030301010803" pitchFamily="18" charset="0"/>
                        </a:rPr>
                        <a:t>15-0000</a:t>
                      </a:r>
                    </a:p>
                  </a:txBody>
                  <a:tcPr anchor="ctr"/>
                </a:tc>
                <a:tc>
                  <a:txBody>
                    <a:bodyPr/>
                    <a:lstStyle/>
                    <a:p>
                      <a:r>
                        <a:rPr lang="en-US" sz="2000">
                          <a:latin typeface="Garamond" panose="02020404030301010803" pitchFamily="18" charset="0"/>
                        </a:rPr>
                        <a:t>Very broad category (e.g., Computer and Mathematical Occupations)</a:t>
                      </a:r>
                    </a:p>
                  </a:txBody>
                  <a:tcPr anchor="ctr"/>
                </a:tc>
                <a:extLst>
                  <a:ext uri="{0D108BD9-81ED-4DB2-BD59-A6C34878D82A}">
                    <a16:rowId xmlns:a16="http://schemas.microsoft.com/office/drawing/2014/main" val="2801092754"/>
                  </a:ext>
                </a:extLst>
              </a:tr>
              <a:tr h="0">
                <a:tc>
                  <a:txBody>
                    <a:bodyPr/>
                    <a:lstStyle/>
                    <a:p>
                      <a:r>
                        <a:rPr lang="en-US" sz="2000" b="1">
                          <a:latin typeface="Garamond" panose="02020404030301010803" pitchFamily="18" charset="0"/>
                        </a:rPr>
                        <a:t>Minor Group</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4 digits</a:t>
                      </a:r>
                    </a:p>
                  </a:txBody>
                  <a:tcPr anchor="ctr"/>
                </a:tc>
                <a:tc>
                  <a:txBody>
                    <a:bodyPr/>
                    <a:lstStyle/>
                    <a:p>
                      <a:r>
                        <a:rPr lang="en-US" sz="2000">
                          <a:latin typeface="Garamond" panose="02020404030301010803" pitchFamily="18" charset="0"/>
                        </a:rPr>
                        <a:t>15-1200</a:t>
                      </a:r>
                    </a:p>
                  </a:txBody>
                  <a:tcPr anchor="ctr"/>
                </a:tc>
                <a:tc>
                  <a:txBody>
                    <a:bodyPr/>
                    <a:lstStyle/>
                    <a:p>
                      <a:r>
                        <a:rPr lang="en-US" sz="2000">
                          <a:latin typeface="Garamond" panose="02020404030301010803" pitchFamily="18" charset="0"/>
                        </a:rPr>
                        <a:t>Subcategory under major group (e.g., Computer Occupations)</a:t>
                      </a:r>
                    </a:p>
                  </a:txBody>
                  <a:tcPr anchor="ctr"/>
                </a:tc>
                <a:extLst>
                  <a:ext uri="{0D108BD9-81ED-4DB2-BD59-A6C34878D82A}">
                    <a16:rowId xmlns:a16="http://schemas.microsoft.com/office/drawing/2014/main" val="1144773640"/>
                  </a:ext>
                </a:extLst>
              </a:tr>
              <a:tr h="0">
                <a:tc>
                  <a:txBody>
                    <a:bodyPr/>
                    <a:lstStyle/>
                    <a:p>
                      <a:r>
                        <a:rPr lang="en-US" sz="2000" b="1">
                          <a:latin typeface="Garamond" panose="02020404030301010803" pitchFamily="18" charset="0"/>
                        </a:rPr>
                        <a:t>Broad Occupation</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5 digits</a:t>
                      </a:r>
                    </a:p>
                  </a:txBody>
                  <a:tcPr anchor="ctr"/>
                </a:tc>
                <a:tc>
                  <a:txBody>
                    <a:bodyPr/>
                    <a:lstStyle/>
                    <a:p>
                      <a:r>
                        <a:rPr lang="en-US" sz="2000">
                          <a:latin typeface="Garamond" panose="02020404030301010803" pitchFamily="18" charset="0"/>
                        </a:rPr>
                        <a:t>15-1250</a:t>
                      </a:r>
                    </a:p>
                  </a:txBody>
                  <a:tcPr anchor="ctr"/>
                </a:tc>
                <a:tc>
                  <a:txBody>
                    <a:bodyPr/>
                    <a:lstStyle/>
                    <a:p>
                      <a:r>
                        <a:rPr lang="en-US" sz="2000">
                          <a:latin typeface="Garamond" panose="02020404030301010803" pitchFamily="18" charset="0"/>
                        </a:rPr>
                        <a:t>A grouping of related detailed occupations (e.g., Software and Web Developers)</a:t>
                      </a:r>
                    </a:p>
                  </a:txBody>
                  <a:tcPr anchor="ctr"/>
                </a:tc>
                <a:extLst>
                  <a:ext uri="{0D108BD9-81ED-4DB2-BD59-A6C34878D82A}">
                    <a16:rowId xmlns:a16="http://schemas.microsoft.com/office/drawing/2014/main" val="2919490850"/>
                  </a:ext>
                </a:extLst>
              </a:tr>
              <a:tr h="0">
                <a:tc>
                  <a:txBody>
                    <a:bodyPr/>
                    <a:lstStyle/>
                    <a:p>
                      <a:r>
                        <a:rPr lang="en-US" sz="2000" b="1">
                          <a:latin typeface="Garamond" panose="02020404030301010803" pitchFamily="18" charset="0"/>
                        </a:rPr>
                        <a:t>Detailed Occupation</a:t>
                      </a:r>
                      <a:endParaRPr lang="en-US" sz="2000">
                        <a:latin typeface="Garamond" panose="02020404030301010803" pitchFamily="18" charset="0"/>
                      </a:endParaRPr>
                    </a:p>
                  </a:txBody>
                  <a:tcPr anchor="ctr"/>
                </a:tc>
                <a:tc>
                  <a:txBody>
                    <a:bodyPr/>
                    <a:lstStyle/>
                    <a:p>
                      <a:r>
                        <a:rPr lang="en-US" sz="2000">
                          <a:latin typeface="Garamond" panose="02020404030301010803" pitchFamily="18" charset="0"/>
                        </a:rPr>
                        <a:t>6 digits</a:t>
                      </a:r>
                    </a:p>
                  </a:txBody>
                  <a:tcPr anchor="ctr"/>
                </a:tc>
                <a:tc>
                  <a:txBody>
                    <a:bodyPr/>
                    <a:lstStyle/>
                    <a:p>
                      <a:r>
                        <a:rPr lang="en-US" sz="2000">
                          <a:latin typeface="Garamond" panose="02020404030301010803" pitchFamily="18" charset="0"/>
                        </a:rPr>
                        <a:t>15-1252</a:t>
                      </a:r>
                    </a:p>
                  </a:txBody>
                  <a:tcPr anchor="ctr"/>
                </a:tc>
                <a:tc>
                  <a:txBody>
                    <a:bodyPr/>
                    <a:lstStyle/>
                    <a:p>
                      <a:r>
                        <a:rPr lang="en-US" sz="2000">
                          <a:latin typeface="Garamond" panose="02020404030301010803" pitchFamily="18" charset="0"/>
                        </a:rPr>
                        <a:t>A specific job type (e.g., Software Developers)</a:t>
                      </a:r>
                    </a:p>
                  </a:txBody>
                  <a:tcPr anchor="ctr"/>
                </a:tc>
                <a:extLst>
                  <a:ext uri="{0D108BD9-81ED-4DB2-BD59-A6C34878D82A}">
                    <a16:rowId xmlns:a16="http://schemas.microsoft.com/office/drawing/2014/main" val="1546274953"/>
                  </a:ext>
                </a:extLst>
              </a:tr>
            </a:tbl>
          </a:graphicData>
        </a:graphic>
      </p:graphicFrame>
      <p:sp>
        <p:nvSpPr>
          <p:cNvPr id="3" name="Oval 2">
            <a:extLst>
              <a:ext uri="{FF2B5EF4-FFF2-40B4-BE49-F238E27FC236}">
                <a16:creationId xmlns:a16="http://schemas.microsoft.com/office/drawing/2014/main" id="{BCE67223-C285-D480-50CC-74DB38D740BA}"/>
              </a:ext>
            </a:extLst>
          </p:cNvPr>
          <p:cNvSpPr/>
          <p:nvPr/>
        </p:nvSpPr>
        <p:spPr>
          <a:xfrm>
            <a:off x="735724" y="4981903"/>
            <a:ext cx="2469931" cy="40990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E240177-E4DB-4865-9462-6F2550E19364}"/>
              </a:ext>
            </a:extLst>
          </p:cNvPr>
          <p:cNvSpPr/>
          <p:nvPr/>
        </p:nvSpPr>
        <p:spPr>
          <a:xfrm>
            <a:off x="735724" y="5996152"/>
            <a:ext cx="2469931" cy="40990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8187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C4D9D-2B1A-46B5-98E0-B3A45F4D044B}"/>
              </a:ext>
            </a:extLst>
          </p:cNvPr>
          <p:cNvSpPr>
            <a:spLocks noGrp="1"/>
          </p:cNvSpPr>
          <p:nvPr>
            <p:ph type="title"/>
          </p:nvPr>
        </p:nvSpPr>
        <p:spPr/>
        <p:txBody>
          <a:bodyPr/>
          <a:lstStyle/>
          <a:p>
            <a:r>
              <a:rPr lang="en-US"/>
              <a:t>Broad &amp; Detailed</a:t>
            </a:r>
          </a:p>
        </p:txBody>
      </p:sp>
      <p:sp>
        <p:nvSpPr>
          <p:cNvPr id="3" name="Content Placeholder 2">
            <a:extLst>
              <a:ext uri="{FF2B5EF4-FFF2-40B4-BE49-F238E27FC236}">
                <a16:creationId xmlns:a16="http://schemas.microsoft.com/office/drawing/2014/main" id="{BB265216-F17F-F51E-CA02-E925A88A7D3E}"/>
              </a:ext>
            </a:extLst>
          </p:cNvPr>
          <p:cNvSpPr>
            <a:spLocks noGrp="1"/>
          </p:cNvSpPr>
          <p:nvPr>
            <p:ph idx="1"/>
          </p:nvPr>
        </p:nvSpPr>
        <p:spPr>
          <a:xfrm>
            <a:off x="838200" y="1825625"/>
            <a:ext cx="10515600" cy="4795892"/>
          </a:xfrm>
        </p:spPr>
        <p:txBody>
          <a:bodyPr>
            <a:normAutofit/>
          </a:bodyPr>
          <a:lstStyle/>
          <a:p>
            <a:r>
              <a:rPr lang="en-US"/>
              <a:t>You will need to learn to deal with </a:t>
            </a:r>
            <a:r>
              <a:rPr lang="en-US" b="1">
                <a:solidFill>
                  <a:srgbClr val="FF0000"/>
                </a:solidFill>
              </a:rPr>
              <a:t>confusing data</a:t>
            </a:r>
            <a:r>
              <a:rPr lang="en-US"/>
              <a:t>:</a:t>
            </a:r>
          </a:p>
          <a:p>
            <a:endParaRPr lang="en-US"/>
          </a:p>
          <a:p>
            <a:endParaRPr lang="en-US"/>
          </a:p>
          <a:p>
            <a:endParaRPr lang="en-US"/>
          </a:p>
          <a:p>
            <a:endParaRPr lang="en-US"/>
          </a:p>
          <a:p>
            <a:pPr marL="0" indent="0">
              <a:buNone/>
            </a:pPr>
            <a:endParaRPr lang="en-US"/>
          </a:p>
          <a:p>
            <a:r>
              <a:rPr lang="en-US" b="1">
                <a:solidFill>
                  <a:srgbClr val="FF0000"/>
                </a:solidFill>
              </a:rPr>
              <a:t>Always</a:t>
            </a:r>
            <a:r>
              <a:rPr lang="en-US"/>
              <a:t> research: </a:t>
            </a:r>
          </a:p>
          <a:p>
            <a:endParaRPr lang="en-US"/>
          </a:p>
          <a:p>
            <a:pPr marL="0" indent="0" algn="ctr">
              <a:buNone/>
            </a:pPr>
            <a:r>
              <a:rPr lang="en-US" b="1">
                <a:hlinkClick r:id="rId2"/>
              </a:rPr>
              <a:t>https://www.bls.gov/soc/2018/soc_2018_manual.pdf</a:t>
            </a:r>
            <a:r>
              <a:rPr lang="en-US" b="1"/>
              <a:t> </a:t>
            </a:r>
          </a:p>
        </p:txBody>
      </p:sp>
      <p:pic>
        <p:nvPicPr>
          <p:cNvPr id="4" name="Picture 3" descr="A white background with black text&#10;&#10;AI-generated content may be incorrect.">
            <a:extLst>
              <a:ext uri="{FF2B5EF4-FFF2-40B4-BE49-F238E27FC236}">
                <a16:creationId xmlns:a16="http://schemas.microsoft.com/office/drawing/2014/main" id="{B2A9BDBC-6781-6BCC-E844-FC0494A4AB6A}"/>
              </a:ext>
            </a:extLst>
          </p:cNvPr>
          <p:cNvPicPr>
            <a:picLocks noChangeAspect="1"/>
          </p:cNvPicPr>
          <p:nvPr/>
        </p:nvPicPr>
        <p:blipFill>
          <a:blip r:embed="rId3"/>
          <a:stretch>
            <a:fillRect/>
          </a:stretch>
        </p:blipFill>
        <p:spPr>
          <a:xfrm>
            <a:off x="1468301" y="2672255"/>
            <a:ext cx="9255398" cy="1749777"/>
          </a:xfrm>
          <a:prstGeom prst="rect">
            <a:avLst/>
          </a:prstGeom>
        </p:spPr>
      </p:pic>
    </p:spTree>
    <p:extLst>
      <p:ext uri="{BB962C8B-B14F-4D97-AF65-F5344CB8AC3E}">
        <p14:creationId xmlns:p14="http://schemas.microsoft.com/office/powerpoint/2010/main" val="39073166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92E1B-42DD-8401-2D11-0FD1DEF0E596}"/>
              </a:ext>
            </a:extLst>
          </p:cNvPr>
          <p:cNvSpPr>
            <a:spLocks noGrp="1"/>
          </p:cNvSpPr>
          <p:nvPr>
            <p:ph type="title"/>
          </p:nvPr>
        </p:nvSpPr>
        <p:spPr/>
        <p:txBody>
          <a:bodyPr/>
          <a:lstStyle/>
          <a:p>
            <a:r>
              <a:rPr lang="en-US"/>
              <a:t>Aerospace Engineer</a:t>
            </a:r>
          </a:p>
        </p:txBody>
      </p:sp>
      <p:sp>
        <p:nvSpPr>
          <p:cNvPr id="3" name="Content Placeholder 2">
            <a:extLst>
              <a:ext uri="{FF2B5EF4-FFF2-40B4-BE49-F238E27FC236}">
                <a16:creationId xmlns:a16="http://schemas.microsoft.com/office/drawing/2014/main" id="{DDA37C5D-5385-8643-6FD5-15E0967D7F3D}"/>
              </a:ext>
            </a:extLst>
          </p:cNvPr>
          <p:cNvSpPr>
            <a:spLocks noGrp="1"/>
          </p:cNvSpPr>
          <p:nvPr>
            <p:ph idx="1"/>
          </p:nvPr>
        </p:nvSpPr>
        <p:spPr>
          <a:xfrm>
            <a:off x="838200" y="1825624"/>
            <a:ext cx="10515600" cy="4764361"/>
          </a:xfrm>
        </p:spPr>
        <p:txBody>
          <a:bodyPr>
            <a:normAutofit/>
          </a:bodyPr>
          <a:lstStyle/>
          <a:p>
            <a:endParaRPr lang="en-US"/>
          </a:p>
          <a:p>
            <a:pPr marL="0" indent="0" algn="ctr">
              <a:buNone/>
            </a:pPr>
            <a:endParaRPr lang="en-US"/>
          </a:p>
          <a:p>
            <a:pPr marL="0" indent="0" algn="ctr">
              <a:buNone/>
            </a:pPr>
            <a:r>
              <a:rPr lang="en-US"/>
              <a:t>Perform engineering duties in designing, constructing, and testing aircraft, missiles, and spacecraft. May conduct basic and applied research to evaluate adaptability of materials and equipment to aircraft design and manufacture. May recommend improvements in testing equipment and techniques.</a:t>
            </a:r>
          </a:p>
          <a:p>
            <a:endParaRPr lang="en-US"/>
          </a:p>
        </p:txBody>
      </p:sp>
    </p:spTree>
    <p:extLst>
      <p:ext uri="{BB962C8B-B14F-4D97-AF65-F5344CB8AC3E}">
        <p14:creationId xmlns:p14="http://schemas.microsoft.com/office/powerpoint/2010/main" val="827591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BEAB2027-F939-3B74-326E-5F931D2AAC27}"/>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399F68B3-7529-F41D-63F0-78530A8CEE4B}"/>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25C10FD-9297-137B-81A1-17E3616706AD}"/>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F6F765C6-D207-A385-4574-31F34034B982}"/>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4C4BAA1-C553-7480-F1C2-B16D3584CFEF}"/>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B08E141E-CF0C-A310-8F96-90B7533C88BB}"/>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0497C41A-0A26-658E-5FE2-5ECA090757DF}"/>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47846098-1887-6944-23D6-23A20C554596}"/>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E7577843-AF82-44BB-5A68-E15FAA4C407F}"/>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6C96D05D-05EA-A1F6-620C-D914739903AE}"/>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4F5BF21-05AA-E7FC-3115-C725529359F9}"/>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400DA59E-689E-684D-3990-909A82BCC85B}"/>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71271436-4BF7-DD47-5F81-F08F39772530}"/>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3108FAB4-7F49-BE4A-D93E-325E97C4F69E}"/>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3C9C11E7-029D-1F4F-EE8D-0B3EECE7D4C8}"/>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BBAA6E16-C6E0-AD79-00FC-3769CA263AA4}"/>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308C7CF3-2B64-96AC-07AD-5822613E5F2F}"/>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FD8DBA89-D000-12F7-86D6-BA2C733C61B7}"/>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211DC9E9-7086-6891-F5E8-3926BC4794B3}"/>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D119A775-D0D3-00D3-5D73-1DA7225E90D8}"/>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3C923ADD-34D7-5580-E372-95DC09E342A2}"/>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35FA58DD-E065-801F-FC64-57F81745AEE8}"/>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4C74BEB2-B8F3-D3CF-E7EA-87F175BCD51D}"/>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21F58012-774C-4848-F35B-28A2AFAA97A6}"/>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4AEB6956-9591-9723-BFD5-D458302B36CB}"/>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B110A441-3BD9-FAF8-3EA7-F982E65094B8}"/>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07E03BDB-C670-8574-3601-B93216775295}"/>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A76E76E0-4A83-754D-51E8-C01AEB240A9A}"/>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8B184977-B6D8-3BA1-4C11-CE18AEC2DA84}"/>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EE53A9CD-1B36-768F-6799-5FEC54ED20EB}"/>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D6F3F0E2-80D9-ED8D-B47B-4323F505E21F}"/>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F8C419DE-F5AC-ADED-7FB4-82A7D339B884}"/>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DA9F10E2-81E2-11C2-1160-A51C2E89E9E6}"/>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6ED4FD46-B302-EA50-E57B-8F61468F2F04}"/>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cxnSp>
        <p:nvCxnSpPr>
          <p:cNvPr id="119" name="Straight Arrow Connector 118">
            <a:extLst>
              <a:ext uri="{FF2B5EF4-FFF2-40B4-BE49-F238E27FC236}">
                <a16:creationId xmlns:a16="http://schemas.microsoft.com/office/drawing/2014/main" id="{C04DD25B-F9D3-410F-1931-0F6FEE632F25}"/>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D9D8B2B2-2DD0-73C4-BFC3-E4F6B6C6DCC8}"/>
              </a:ext>
            </a:extLst>
          </p:cNvPr>
          <p:cNvCxnSpPr>
            <a:cxnSpLocks/>
            <a:stCxn id="121"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1" name="Decision 120">
            <a:extLst>
              <a:ext uri="{FF2B5EF4-FFF2-40B4-BE49-F238E27FC236}">
                <a16:creationId xmlns:a16="http://schemas.microsoft.com/office/drawing/2014/main" id="{2B9D0036-807A-DAC4-0158-516AD5BE2683}"/>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22" name="Straight Arrow Connector 121">
            <a:extLst>
              <a:ext uri="{FF2B5EF4-FFF2-40B4-BE49-F238E27FC236}">
                <a16:creationId xmlns:a16="http://schemas.microsoft.com/office/drawing/2014/main" id="{8E1480C6-8C89-A59B-6E4B-1498D74BD9F6}"/>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F98ADE2C-ABF5-A3C0-2F36-2F19300C4EB1}"/>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24" name="TextBox 123">
            <a:extLst>
              <a:ext uri="{FF2B5EF4-FFF2-40B4-BE49-F238E27FC236}">
                <a16:creationId xmlns:a16="http://schemas.microsoft.com/office/drawing/2014/main" id="{E8EBAD53-8EE9-92CB-A110-9C8CAF1CBE1D}"/>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5" name="TextBox 124">
            <a:extLst>
              <a:ext uri="{FF2B5EF4-FFF2-40B4-BE49-F238E27FC236}">
                <a16:creationId xmlns:a16="http://schemas.microsoft.com/office/drawing/2014/main" id="{1730098C-9AC3-7C8A-B64E-A0C9825C090C}"/>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31001803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5CBDD-58A6-E734-BB9D-37C22B235FCE}"/>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4B7982AA-B6CF-2C56-84E6-D6068D7710E3}"/>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BA64E41F-708B-12CC-804F-F17AD591B604}"/>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32A4529-4BC7-1832-F215-80ACF2F8FD46}"/>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51B36BD3-F3AB-9948-461D-4FFBAFF54E4A}"/>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C1B7A5F2-8A8B-C13F-5EB4-C1B81A2658FA}"/>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0A0F5C23-BD71-19B9-3483-8CB68DB4BFB9}"/>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AE25C54A-937B-1A23-C4F3-9F8EBE25CC0B}"/>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D22E14BA-384C-F81F-3432-9008DCAB394E}"/>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83A1C7C5-7B27-D33F-927E-7D5D59E471F5}"/>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7D2EAFF0-4B2C-AF33-8009-DE032E0660B4}"/>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56764945-2032-CD8D-D644-73758AEB2781}"/>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83DC5582-56A2-366F-84A5-71C70AE5EE08}"/>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6EA6F306-1F80-3CE0-1A40-104AD87433E8}"/>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B43EBABC-94BD-40DC-1365-D0FA6ECA8390}"/>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56" name="Rectangle 55">
            <a:extLst>
              <a:ext uri="{FF2B5EF4-FFF2-40B4-BE49-F238E27FC236}">
                <a16:creationId xmlns:a16="http://schemas.microsoft.com/office/drawing/2014/main" id="{BB532142-CC2C-7F56-01FF-183AC280C0F9}"/>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2FE77340-7FA9-BE5F-DB49-0C0545397D8A}"/>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BE26B959-A134-8A07-D3D4-F689DAF69589}"/>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DE54331D-B666-1607-C29E-7F523B5027AF}"/>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5CD5DA07-5B07-2BBD-35D7-EDBE254AF126}"/>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cxnSp>
        <p:nvCxnSpPr>
          <p:cNvPr id="32" name="Straight Arrow Connector 31">
            <a:extLst>
              <a:ext uri="{FF2B5EF4-FFF2-40B4-BE49-F238E27FC236}">
                <a16:creationId xmlns:a16="http://schemas.microsoft.com/office/drawing/2014/main" id="{443A285B-55C1-0F99-2495-684DA20AAD5C}"/>
              </a:ext>
            </a:extLst>
          </p:cNvPr>
          <p:cNvCxnSpPr>
            <a:cxnSpLocks/>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8536B60B-3EB9-E465-828C-B1E8A572C4F5}"/>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cxnSp>
        <p:nvCxnSpPr>
          <p:cNvPr id="34" name="Straight Arrow Connector 33">
            <a:extLst>
              <a:ext uri="{FF2B5EF4-FFF2-40B4-BE49-F238E27FC236}">
                <a16:creationId xmlns:a16="http://schemas.microsoft.com/office/drawing/2014/main" id="{726B5364-DF43-82F6-187A-597BC6D8C115}"/>
              </a:ext>
            </a:extLst>
          </p:cNvPr>
          <p:cNvCxnSpPr>
            <a:cxnSpLocks/>
            <a:stCxn id="36"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4D8BE8F3-ACA7-9591-F287-D418C933A4B7}"/>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6" name="Oval 35">
            <a:extLst>
              <a:ext uri="{FF2B5EF4-FFF2-40B4-BE49-F238E27FC236}">
                <a16:creationId xmlns:a16="http://schemas.microsoft.com/office/drawing/2014/main" id="{86496847-2695-F147-B84F-264626AF1C18}"/>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37" name="Straight Arrow Connector 36">
            <a:extLst>
              <a:ext uri="{FF2B5EF4-FFF2-40B4-BE49-F238E27FC236}">
                <a16:creationId xmlns:a16="http://schemas.microsoft.com/office/drawing/2014/main" id="{7E66FD07-C6BA-AD6B-70B2-3EBC7716979E}"/>
              </a:ext>
            </a:extLst>
          </p:cNvPr>
          <p:cNvCxnSpPr>
            <a:cxnSpLocks/>
            <a:stCxn id="39"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A5AE5192-0BD0-4D59-73AF-9240D549329E}"/>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9" name="Oval 38">
            <a:extLst>
              <a:ext uri="{FF2B5EF4-FFF2-40B4-BE49-F238E27FC236}">
                <a16:creationId xmlns:a16="http://schemas.microsoft.com/office/drawing/2014/main" id="{B3F91686-DF2B-7466-70B9-4A9305B088CE}"/>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40" name="Straight Arrow Connector 39">
            <a:extLst>
              <a:ext uri="{FF2B5EF4-FFF2-40B4-BE49-F238E27FC236}">
                <a16:creationId xmlns:a16="http://schemas.microsoft.com/office/drawing/2014/main" id="{7E6C2DA9-EE62-D626-CBF9-32AD24D0A56E}"/>
              </a:ext>
            </a:extLst>
          </p:cNvPr>
          <p:cNvCxnSpPr>
            <a:cxnSpLocks/>
            <a:stCxn id="42"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72823866-D625-B729-94E8-E2A9ABBD4128}"/>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42" name="Oval 41">
            <a:extLst>
              <a:ext uri="{FF2B5EF4-FFF2-40B4-BE49-F238E27FC236}">
                <a16:creationId xmlns:a16="http://schemas.microsoft.com/office/drawing/2014/main" id="{D1E15475-BE49-4D24-ACCC-6040AAFB0E78}"/>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Tree>
    <p:extLst>
      <p:ext uri="{BB962C8B-B14F-4D97-AF65-F5344CB8AC3E}">
        <p14:creationId xmlns:p14="http://schemas.microsoft.com/office/powerpoint/2010/main" val="1950270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2AEDB-C52F-9561-9407-2AF2C6F8027A}"/>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41175A86-FB20-D3C3-8E9F-AA8EFD87A15E}"/>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41B33FC2-B56E-9327-4922-50BD96AC006B}"/>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EE9542D-761E-5B6F-816E-3A0EDA251755}"/>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D79CF81C-CF68-C4C1-1A1D-855109D3C904}"/>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DFE7535D-F7A3-D984-EC3F-06911C578E4B}"/>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4E75BDCE-AA9F-F6D8-7E38-1FEF2066BCB8}"/>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5035310A-AFD0-7692-D845-AC488AD4D653}"/>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9DE1A4E7-7E32-974E-AE76-865B8590F01E}"/>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03971A51-2FC4-B946-CA1F-BE3A5BCEE9C6}"/>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14AC62AC-D578-7DCD-520B-F2B8513BD39B}"/>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5B9FAE84-9F4C-866F-A9E1-01DD304FFC3E}"/>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389A9EA-6A89-337D-8148-50E50A0BE4CE}"/>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81E11F65-38BD-6674-DBE4-0A8C86BAEC82}"/>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24CB4240-58FE-8400-7513-F2C4CC95DCA8}"/>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56" name="Rectangle 55">
            <a:extLst>
              <a:ext uri="{FF2B5EF4-FFF2-40B4-BE49-F238E27FC236}">
                <a16:creationId xmlns:a16="http://schemas.microsoft.com/office/drawing/2014/main" id="{C32BFB6D-6157-4AE7-6185-85FF22C546AF}"/>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D29C4F24-4CDA-FE43-5FA9-9BADC7BF396E}"/>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426FEC69-34E9-CE48-C01E-B55FF5925B41}"/>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85126D8D-4047-4991-DAE5-8D32312B56F8}"/>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2B825871-BA02-DC7E-9737-F0BCA4133531}"/>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sp>
        <p:nvSpPr>
          <p:cNvPr id="5" name="TextBox 4">
            <a:extLst>
              <a:ext uri="{FF2B5EF4-FFF2-40B4-BE49-F238E27FC236}">
                <a16:creationId xmlns:a16="http://schemas.microsoft.com/office/drawing/2014/main" id="{FE8D0A4F-A2A0-BDC2-0EDA-C6F73841C29D}"/>
              </a:ext>
            </a:extLst>
          </p:cNvPr>
          <p:cNvSpPr txBox="1"/>
          <p:nvPr/>
        </p:nvSpPr>
        <p:spPr>
          <a:xfrm>
            <a:off x="633617" y="5247019"/>
            <a:ext cx="2610158" cy="1200329"/>
          </a:xfrm>
          <a:prstGeom prst="rect">
            <a:avLst/>
          </a:prstGeom>
          <a:noFill/>
        </p:spPr>
        <p:txBody>
          <a:bodyPr wrap="square">
            <a:spAutoFit/>
          </a:bodyPr>
          <a:lstStyle/>
          <a:p>
            <a:pPr algn="ctr"/>
            <a:r>
              <a:rPr lang="en-US" sz="2400" b="1">
                <a:solidFill>
                  <a:srgbClr val="FF0000"/>
                </a:solidFill>
                <a:latin typeface="Garamond" panose="02020404030301010803" pitchFamily="18" charset="0"/>
              </a:rPr>
              <a:t>SOC_1 CODE IS </a:t>
            </a:r>
          </a:p>
          <a:p>
            <a:pPr algn="ctr"/>
            <a:r>
              <a:rPr lang="en-US" sz="2400" b="1">
                <a:solidFill>
                  <a:srgbClr val="FF0000"/>
                </a:solidFill>
                <a:latin typeface="Garamond" panose="02020404030301010803" pitchFamily="18" charset="0"/>
              </a:rPr>
              <a:t>ABOUT ONLY </a:t>
            </a:r>
          </a:p>
          <a:p>
            <a:pPr algn="ctr"/>
            <a:r>
              <a:rPr lang="en-US" sz="2400" b="1">
                <a:solidFill>
                  <a:srgbClr val="FF0000"/>
                </a:solidFill>
                <a:latin typeface="Garamond" panose="02020404030301010803" pitchFamily="18" charset="0"/>
              </a:rPr>
              <a:t>ANON CLASS</a:t>
            </a:r>
            <a:endParaRPr lang="en-US" sz="2400"/>
          </a:p>
        </p:txBody>
      </p:sp>
      <p:cxnSp>
        <p:nvCxnSpPr>
          <p:cNvPr id="6" name="Straight Arrow Connector 5">
            <a:extLst>
              <a:ext uri="{FF2B5EF4-FFF2-40B4-BE49-F238E27FC236}">
                <a16:creationId xmlns:a16="http://schemas.microsoft.com/office/drawing/2014/main" id="{A4F33117-F7B0-E18D-EC17-E416ED627DEE}"/>
              </a:ext>
            </a:extLst>
          </p:cNvPr>
          <p:cNvCxnSpPr>
            <a:cxnSpLocks/>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252DF5FD-5979-6A6B-48A6-C330052B938B}"/>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cxnSp>
        <p:nvCxnSpPr>
          <p:cNvPr id="14" name="Straight Arrow Connector 13">
            <a:extLst>
              <a:ext uri="{FF2B5EF4-FFF2-40B4-BE49-F238E27FC236}">
                <a16:creationId xmlns:a16="http://schemas.microsoft.com/office/drawing/2014/main" id="{F887F4AA-F6EA-9207-7107-E9BDE4EECAC0}"/>
              </a:ext>
            </a:extLst>
          </p:cNvPr>
          <p:cNvCxnSpPr>
            <a:cxnSpLocks/>
            <a:stCxn id="18"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92500003-680D-0B04-AD91-ADC50824AC1F}"/>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18" name="Oval 17">
            <a:extLst>
              <a:ext uri="{FF2B5EF4-FFF2-40B4-BE49-F238E27FC236}">
                <a16:creationId xmlns:a16="http://schemas.microsoft.com/office/drawing/2014/main" id="{B3F94BE7-4E40-504C-31A3-C0A29F48BBAF}"/>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19" name="Straight Arrow Connector 18">
            <a:extLst>
              <a:ext uri="{FF2B5EF4-FFF2-40B4-BE49-F238E27FC236}">
                <a16:creationId xmlns:a16="http://schemas.microsoft.com/office/drawing/2014/main" id="{92A435EE-298B-752D-C7EE-9CDF7E3D1E8C}"/>
              </a:ext>
            </a:extLst>
          </p:cNvPr>
          <p:cNvCxnSpPr>
            <a:cxnSpLocks/>
            <a:stCxn id="21"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730AF6A6-94DC-6EE9-B14D-7B1BF4FA4A8D}"/>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21" name="Oval 20">
            <a:extLst>
              <a:ext uri="{FF2B5EF4-FFF2-40B4-BE49-F238E27FC236}">
                <a16:creationId xmlns:a16="http://schemas.microsoft.com/office/drawing/2014/main" id="{2B948D15-5094-FDAC-DEFE-A0101BBED818}"/>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23" name="Straight Arrow Connector 22">
            <a:extLst>
              <a:ext uri="{FF2B5EF4-FFF2-40B4-BE49-F238E27FC236}">
                <a16:creationId xmlns:a16="http://schemas.microsoft.com/office/drawing/2014/main" id="{16061442-5CB3-CBA7-361E-6DB6CEEAF147}"/>
              </a:ext>
            </a:extLst>
          </p:cNvPr>
          <p:cNvCxnSpPr>
            <a:cxnSpLocks/>
            <a:stCxn id="26"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72D7E7D7-38E0-C62E-4683-309D48DD944F}"/>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26" name="Oval 25">
            <a:extLst>
              <a:ext uri="{FF2B5EF4-FFF2-40B4-BE49-F238E27FC236}">
                <a16:creationId xmlns:a16="http://schemas.microsoft.com/office/drawing/2014/main" id="{16E7529E-0DB1-F1D8-BAB2-6F59D28DF998}"/>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Tree>
    <p:extLst>
      <p:ext uri="{BB962C8B-B14F-4D97-AF65-F5344CB8AC3E}">
        <p14:creationId xmlns:p14="http://schemas.microsoft.com/office/powerpoint/2010/main" val="1951760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E7E602-69C2-ADB1-C4CD-141FB5F528EA}"/>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9BD3CA7F-9C3B-739C-A431-905E0B9BFC28}"/>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65E6F770-9BA3-CEC5-7A8F-E351C312544C}"/>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4799338-03F6-7945-66F3-9F2CBCC8E67B}"/>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309A96B0-6761-C7A3-E81C-F70F51430B96}"/>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D2D66B2C-6031-94EE-A25F-E12C1A3BDFFD}"/>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171AC6E0-BE91-B953-C502-9A4CCCBA03CB}"/>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C62A6EE0-6217-0B1F-18C3-BFDC0362D588}"/>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F19ED753-BEB3-F500-24D2-2C91F0F42256}"/>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4A924844-B45D-4F19-5773-A5A9FAC5952A}"/>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9DB0B39E-A124-947C-91BE-2656CE279E15}"/>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86ECFCD4-1595-A3C8-59B9-97EB2D654A3C}"/>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27A11C9-09E1-D5A1-863F-387C8616D155}"/>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8B557587-7A21-A002-377E-D6C78DCCFEEA}"/>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EE4B0E1F-F2BB-7473-E506-D550A6E2A876}"/>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56" name="Rectangle 55">
            <a:extLst>
              <a:ext uri="{FF2B5EF4-FFF2-40B4-BE49-F238E27FC236}">
                <a16:creationId xmlns:a16="http://schemas.microsoft.com/office/drawing/2014/main" id="{91AE7617-2BF0-C528-7E84-5DACDA317A58}"/>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4356C6E9-7F4C-DD08-5E13-09D024029982}"/>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1CAC1FBE-8E3B-8906-9C3F-8C2756BF3D18}"/>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A3389A03-400B-9CC7-6132-51AF0B9886D8}"/>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7739D705-52C7-08F8-4619-0446CFD37E0C}"/>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sp>
        <p:nvSpPr>
          <p:cNvPr id="5" name="TextBox 4">
            <a:extLst>
              <a:ext uri="{FF2B5EF4-FFF2-40B4-BE49-F238E27FC236}">
                <a16:creationId xmlns:a16="http://schemas.microsoft.com/office/drawing/2014/main" id="{1690B6C0-24B9-3BD4-F30F-837CA0B72F07}"/>
              </a:ext>
            </a:extLst>
          </p:cNvPr>
          <p:cNvSpPr txBox="1"/>
          <p:nvPr/>
        </p:nvSpPr>
        <p:spPr>
          <a:xfrm>
            <a:off x="3176375" y="731380"/>
            <a:ext cx="4863054" cy="1200329"/>
          </a:xfrm>
          <a:prstGeom prst="rect">
            <a:avLst/>
          </a:prstGeom>
          <a:noFill/>
        </p:spPr>
        <p:txBody>
          <a:bodyPr wrap="square">
            <a:spAutoFit/>
          </a:bodyPr>
          <a:lstStyle/>
          <a:p>
            <a:pPr algn="ctr"/>
            <a:r>
              <a:rPr lang="en-US" sz="2400" b="1">
                <a:solidFill>
                  <a:srgbClr val="FF0000"/>
                </a:solidFill>
                <a:latin typeface="Garamond" panose="02020404030301010803" pitchFamily="18" charset="0"/>
              </a:rPr>
              <a:t>INSTANCES OF WHICH ARE</a:t>
            </a:r>
          </a:p>
          <a:p>
            <a:pPr algn="ctr"/>
            <a:r>
              <a:rPr lang="en-US" sz="2400" b="1">
                <a:solidFill>
                  <a:srgbClr val="FF0000"/>
                </a:solidFill>
                <a:latin typeface="Garamond" panose="02020404030301010803" pitchFamily="18" charset="0"/>
              </a:rPr>
              <a:t>BEARERS OF SOME </a:t>
            </a:r>
          </a:p>
          <a:p>
            <a:pPr algn="ctr"/>
            <a:r>
              <a:rPr lang="en-US" sz="2400" b="1">
                <a:solidFill>
                  <a:srgbClr val="FF0000"/>
                </a:solidFill>
                <a:latin typeface="Garamond" panose="02020404030301010803" pitchFamily="18" charset="0"/>
              </a:rPr>
              <a:t>JOB ROLE</a:t>
            </a:r>
            <a:endParaRPr lang="en-US" sz="2400"/>
          </a:p>
        </p:txBody>
      </p:sp>
      <p:cxnSp>
        <p:nvCxnSpPr>
          <p:cNvPr id="6" name="Straight Arrow Connector 5">
            <a:extLst>
              <a:ext uri="{FF2B5EF4-FFF2-40B4-BE49-F238E27FC236}">
                <a16:creationId xmlns:a16="http://schemas.microsoft.com/office/drawing/2014/main" id="{754F5D98-E066-4B19-9089-B6E05302ACB0}"/>
              </a:ext>
            </a:extLst>
          </p:cNvPr>
          <p:cNvCxnSpPr>
            <a:cxnSpLocks/>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C282585-C626-DE15-CB09-B20C56B5B46F}"/>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cxnSp>
        <p:nvCxnSpPr>
          <p:cNvPr id="14" name="Straight Arrow Connector 13">
            <a:extLst>
              <a:ext uri="{FF2B5EF4-FFF2-40B4-BE49-F238E27FC236}">
                <a16:creationId xmlns:a16="http://schemas.microsoft.com/office/drawing/2014/main" id="{B03DCC73-3E83-6BEC-84C4-B3FC42B997B5}"/>
              </a:ext>
            </a:extLst>
          </p:cNvPr>
          <p:cNvCxnSpPr>
            <a:cxnSpLocks/>
            <a:stCxn id="18"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76CC5D86-B36C-4353-A745-FC2ED656E5DE}"/>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18" name="Oval 17">
            <a:extLst>
              <a:ext uri="{FF2B5EF4-FFF2-40B4-BE49-F238E27FC236}">
                <a16:creationId xmlns:a16="http://schemas.microsoft.com/office/drawing/2014/main" id="{5C232D67-66CF-DED7-2A58-E9894A6D4179}"/>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19" name="Straight Arrow Connector 18">
            <a:extLst>
              <a:ext uri="{FF2B5EF4-FFF2-40B4-BE49-F238E27FC236}">
                <a16:creationId xmlns:a16="http://schemas.microsoft.com/office/drawing/2014/main" id="{72622A2D-981A-0067-F029-DC38EA94F6D5}"/>
              </a:ext>
            </a:extLst>
          </p:cNvPr>
          <p:cNvCxnSpPr>
            <a:cxnSpLocks/>
            <a:stCxn id="21"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5A7A7DC9-1EAD-D336-3949-B6A098C86465}"/>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21" name="Oval 20">
            <a:extLst>
              <a:ext uri="{FF2B5EF4-FFF2-40B4-BE49-F238E27FC236}">
                <a16:creationId xmlns:a16="http://schemas.microsoft.com/office/drawing/2014/main" id="{ECD1ED3F-BF42-1D5F-379D-A382E4124C48}"/>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23" name="Straight Arrow Connector 22">
            <a:extLst>
              <a:ext uri="{FF2B5EF4-FFF2-40B4-BE49-F238E27FC236}">
                <a16:creationId xmlns:a16="http://schemas.microsoft.com/office/drawing/2014/main" id="{6D356FA9-3F3C-3D94-EF64-5392A0932976}"/>
              </a:ext>
            </a:extLst>
          </p:cNvPr>
          <p:cNvCxnSpPr>
            <a:cxnSpLocks/>
            <a:stCxn id="26"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D175C3A5-E219-88E4-2F59-B3B97AAE459F}"/>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26" name="Oval 25">
            <a:extLst>
              <a:ext uri="{FF2B5EF4-FFF2-40B4-BE49-F238E27FC236}">
                <a16:creationId xmlns:a16="http://schemas.microsoft.com/office/drawing/2014/main" id="{097988D2-E38C-FF2A-4D28-58926BC8EC1A}"/>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Tree>
    <p:extLst>
      <p:ext uri="{BB962C8B-B14F-4D97-AF65-F5344CB8AC3E}">
        <p14:creationId xmlns:p14="http://schemas.microsoft.com/office/powerpoint/2010/main" val="2421186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67FA1C-04A6-B1AD-3787-C6D68EA46351}"/>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A2E16D9C-93B1-470F-4002-29A5BCD6490D}"/>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A531D44B-89DA-2048-2822-DEF25DC284B4}"/>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14911AB-1610-E731-A96B-106818050E1C}"/>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6EE0DB49-FC4D-04AE-15DD-A44D3FC6A86C}"/>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07990FA4-385F-D779-9802-8D90E75593DB}"/>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E8A02F5B-CCA4-A52D-2596-5E62D2B947BE}"/>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256FB9EB-8F6E-EE58-FCF6-6E9274FE94B3}"/>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37FC03E7-8E0E-329C-B685-B9C0A6237CF0}"/>
              </a:ext>
            </a:extLst>
          </p:cNvPr>
          <p:cNvCxnSpPr>
            <a:cxnSpLocks/>
            <a:stCxn id="56" idx="1"/>
            <a:endCxn id="12" idx="6"/>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732E41E5-28CD-AC29-74C1-1CD89F7DFB40}"/>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1ED79A96-3783-CE62-3092-14C76960CCE0}"/>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BCAABB99-D0A2-7280-249E-D60ED87CFBA4}"/>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80A45525-405C-7B9C-B062-A23475F35DAA}"/>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255D33D5-346D-E902-970E-6F48732A54CE}"/>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92F3161E-C1ED-E6E8-D545-932218F3179F}"/>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31498B10-44F8-00C0-DBF6-6A809CD53953}"/>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31" name="TextBox 30">
            <a:extLst>
              <a:ext uri="{FF2B5EF4-FFF2-40B4-BE49-F238E27FC236}">
                <a16:creationId xmlns:a16="http://schemas.microsoft.com/office/drawing/2014/main" id="{AD1327FB-6226-DACA-2346-7DECBFE0F6AA}"/>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sp>
        <p:nvSpPr>
          <p:cNvPr id="56" name="Rectangle 55">
            <a:extLst>
              <a:ext uri="{FF2B5EF4-FFF2-40B4-BE49-F238E27FC236}">
                <a16:creationId xmlns:a16="http://schemas.microsoft.com/office/drawing/2014/main" id="{EEEA46D6-3819-722A-6D96-200F1B8A246C}"/>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281B7C10-D345-C7C6-C6B3-B84C43E84B73}"/>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77AB31D4-3A0D-BBB5-EA6E-153CF33FF6AC}"/>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1E5D4A4F-C35E-04F0-0DD7-E252B7662FB3}"/>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3DE6C161-152D-3A93-D4C5-0C0B808871A4}"/>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sp>
        <p:nvSpPr>
          <p:cNvPr id="5" name="TextBox 4">
            <a:extLst>
              <a:ext uri="{FF2B5EF4-FFF2-40B4-BE49-F238E27FC236}">
                <a16:creationId xmlns:a16="http://schemas.microsoft.com/office/drawing/2014/main" id="{1F48D71E-4476-CD40-03FF-F46CA440BAB1}"/>
              </a:ext>
            </a:extLst>
          </p:cNvPr>
          <p:cNvSpPr txBox="1"/>
          <p:nvPr/>
        </p:nvSpPr>
        <p:spPr>
          <a:xfrm>
            <a:off x="4224454" y="2617925"/>
            <a:ext cx="2565625" cy="830997"/>
          </a:xfrm>
          <a:prstGeom prst="rect">
            <a:avLst/>
          </a:prstGeom>
          <a:noFill/>
        </p:spPr>
        <p:txBody>
          <a:bodyPr wrap="square">
            <a:spAutoFit/>
          </a:bodyPr>
          <a:lstStyle/>
          <a:p>
            <a:pPr algn="ctr"/>
            <a:r>
              <a:rPr lang="en-US" sz="2400" b="1">
                <a:solidFill>
                  <a:srgbClr val="FF0000"/>
                </a:solidFill>
                <a:latin typeface="Garamond" panose="02020404030301010803" pitchFamily="18" charset="0"/>
              </a:rPr>
              <a:t>WHICH IF </a:t>
            </a:r>
          </a:p>
          <a:p>
            <a:pPr algn="ctr"/>
            <a:r>
              <a:rPr lang="en-US" sz="2400" b="1">
                <a:solidFill>
                  <a:srgbClr val="FF0000"/>
                </a:solidFill>
                <a:latin typeface="Garamond" panose="02020404030301010803" pitchFamily="18" charset="0"/>
              </a:rPr>
              <a:t>REALIZED</a:t>
            </a:r>
            <a:endParaRPr lang="en-US" sz="2400"/>
          </a:p>
        </p:txBody>
      </p:sp>
      <p:sp>
        <p:nvSpPr>
          <p:cNvPr id="16" name="TextBox 15">
            <a:extLst>
              <a:ext uri="{FF2B5EF4-FFF2-40B4-BE49-F238E27FC236}">
                <a16:creationId xmlns:a16="http://schemas.microsoft.com/office/drawing/2014/main" id="{586E251E-4B56-0719-CD06-64FFE6520C14}"/>
              </a:ext>
            </a:extLst>
          </p:cNvPr>
          <p:cNvSpPr txBox="1"/>
          <p:nvPr/>
        </p:nvSpPr>
        <p:spPr>
          <a:xfrm>
            <a:off x="4333734" y="4977453"/>
            <a:ext cx="2565625" cy="830997"/>
          </a:xfrm>
          <a:prstGeom prst="rect">
            <a:avLst/>
          </a:prstGeom>
          <a:noFill/>
        </p:spPr>
        <p:txBody>
          <a:bodyPr wrap="square">
            <a:spAutoFit/>
          </a:bodyPr>
          <a:lstStyle/>
          <a:p>
            <a:pPr algn="ctr"/>
            <a:r>
              <a:rPr lang="en-US" sz="2400" b="1">
                <a:solidFill>
                  <a:srgbClr val="FF0000"/>
                </a:solidFill>
                <a:latin typeface="Garamond" panose="02020404030301010803" pitchFamily="18" charset="0"/>
              </a:rPr>
              <a:t>ARE REALIZED IN...</a:t>
            </a:r>
            <a:endParaRPr lang="en-US" sz="2400"/>
          </a:p>
        </p:txBody>
      </p:sp>
      <p:cxnSp>
        <p:nvCxnSpPr>
          <p:cNvPr id="18" name="Straight Arrow Connector 17">
            <a:extLst>
              <a:ext uri="{FF2B5EF4-FFF2-40B4-BE49-F238E27FC236}">
                <a16:creationId xmlns:a16="http://schemas.microsoft.com/office/drawing/2014/main" id="{97B1B6CD-A47A-850D-7CDC-8889F9CDD7DF}"/>
              </a:ext>
            </a:extLst>
          </p:cNvPr>
          <p:cNvCxnSpPr>
            <a:cxnSpLocks/>
            <a:stCxn id="20"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440F828A-B1D7-26AC-8E3C-4E1E95C5EB80}"/>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20" name="Oval 19">
            <a:extLst>
              <a:ext uri="{FF2B5EF4-FFF2-40B4-BE49-F238E27FC236}">
                <a16:creationId xmlns:a16="http://schemas.microsoft.com/office/drawing/2014/main" id="{F536A622-7B26-47E5-7FCC-613272D2EA90}"/>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21" name="Straight Arrow Connector 20">
            <a:extLst>
              <a:ext uri="{FF2B5EF4-FFF2-40B4-BE49-F238E27FC236}">
                <a16:creationId xmlns:a16="http://schemas.microsoft.com/office/drawing/2014/main" id="{05C92566-930A-AF12-246D-E9B2BDDD80FA}"/>
              </a:ext>
            </a:extLst>
          </p:cNvPr>
          <p:cNvCxnSpPr>
            <a:cxnSpLocks/>
            <a:stCxn id="24"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1B6EB724-CC09-402C-D676-0CE0A1F478BE}"/>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24" name="Oval 23">
            <a:extLst>
              <a:ext uri="{FF2B5EF4-FFF2-40B4-BE49-F238E27FC236}">
                <a16:creationId xmlns:a16="http://schemas.microsoft.com/office/drawing/2014/main" id="{3DAEC122-732F-8A4C-9E85-A03B14DC532B}"/>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26" name="Straight Arrow Connector 25">
            <a:extLst>
              <a:ext uri="{FF2B5EF4-FFF2-40B4-BE49-F238E27FC236}">
                <a16:creationId xmlns:a16="http://schemas.microsoft.com/office/drawing/2014/main" id="{26F54744-9B87-6F04-FCB9-3DB05607F7EA}"/>
              </a:ext>
            </a:extLst>
          </p:cNvPr>
          <p:cNvCxnSpPr>
            <a:cxnSpLocks/>
            <a:stCxn id="28"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84C63C-2185-8BBB-1F7E-64AB13CF6295}"/>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28" name="Oval 27">
            <a:extLst>
              <a:ext uri="{FF2B5EF4-FFF2-40B4-BE49-F238E27FC236}">
                <a16:creationId xmlns:a16="http://schemas.microsoft.com/office/drawing/2014/main" id="{A9F34124-4195-B39C-BC30-A17DF3A6E28C}"/>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Tree>
    <p:extLst>
      <p:ext uri="{BB962C8B-B14F-4D97-AF65-F5344CB8AC3E}">
        <p14:creationId xmlns:p14="http://schemas.microsoft.com/office/powerpoint/2010/main" val="773186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A844D-C205-54DA-4BCB-635FFC485E68}"/>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94B1E993-B1A7-445B-477D-9B1BF880EFAF}"/>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4650FE35-51FF-C218-061F-0C7234569354}"/>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9F4C47E-9FAD-C845-FAA6-BCAFB59CB9A4}"/>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FAC51EC0-60E9-12F9-A439-1D3AAFB434FD}"/>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E309D6DE-EFBA-C250-D260-47B00F80FFBC}"/>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2107029D-E98A-8C27-455D-8A9D1D095991}"/>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84748F5A-07D1-0568-5A88-EFFE6CFB16C8}"/>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2EE80EDF-D06A-4480-4157-83F3C8395321}"/>
              </a:ext>
            </a:extLst>
          </p:cNvPr>
          <p:cNvCxnSpPr>
            <a:cxnSpLocks/>
            <a:stCxn id="56" idx="1"/>
            <a:endCxn id="12" idx="6"/>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82C16D9E-E989-40E1-BB7E-6428CA184B11}"/>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4F53BECE-7F8D-4F9F-F66D-A67C65CBDDF6}"/>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6594682C-96CB-697D-CE05-25018681E51D}"/>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1484924A-41C1-D4D4-4F32-2D722354A925}"/>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E5E6B091-9FF6-F01B-784B-34721066BBDE}"/>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7F731136-217E-5091-2882-9A210DB2EF8D}"/>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70CF60A5-DE97-E154-FEE3-E45F6ECF69D9}"/>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31" name="TextBox 30">
            <a:extLst>
              <a:ext uri="{FF2B5EF4-FFF2-40B4-BE49-F238E27FC236}">
                <a16:creationId xmlns:a16="http://schemas.microsoft.com/office/drawing/2014/main" id="{A8D2BA26-306A-DD61-375E-4296608483BF}"/>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sp>
        <p:nvSpPr>
          <p:cNvPr id="56" name="Rectangle 55">
            <a:extLst>
              <a:ext uri="{FF2B5EF4-FFF2-40B4-BE49-F238E27FC236}">
                <a16:creationId xmlns:a16="http://schemas.microsoft.com/office/drawing/2014/main" id="{62D082B9-EBD3-DB68-7607-2A510847A0C6}"/>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55B17789-3826-6E03-58B7-98049451B0F3}"/>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99A6961C-33E3-2AB1-C5B5-F31342D7AD33}"/>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9B3B3481-904F-A2E2-5D9B-58A20BDDDF82}"/>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A1F69B31-4104-1E17-B7D8-5CEBA91C588F}"/>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cxnSp>
        <p:nvCxnSpPr>
          <p:cNvPr id="28" name="Straight Arrow Connector 27">
            <a:extLst>
              <a:ext uri="{FF2B5EF4-FFF2-40B4-BE49-F238E27FC236}">
                <a16:creationId xmlns:a16="http://schemas.microsoft.com/office/drawing/2014/main" id="{096EB865-F6EC-54D0-9857-AD8E5A923742}"/>
              </a:ext>
            </a:extLst>
          </p:cNvPr>
          <p:cNvCxnSpPr>
            <a:cxnSpLocks/>
            <a:stCxn id="30"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6D30F57C-3255-4217-C797-240C0637277D}"/>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0" name="Oval 29">
            <a:extLst>
              <a:ext uri="{FF2B5EF4-FFF2-40B4-BE49-F238E27FC236}">
                <a16:creationId xmlns:a16="http://schemas.microsoft.com/office/drawing/2014/main" id="{0C76AA4D-8486-AC81-080C-C1CFBD10BAC7}"/>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32" name="Straight Arrow Connector 31">
            <a:extLst>
              <a:ext uri="{FF2B5EF4-FFF2-40B4-BE49-F238E27FC236}">
                <a16:creationId xmlns:a16="http://schemas.microsoft.com/office/drawing/2014/main" id="{E8AEFBD2-C19D-0B9A-13EB-F879271EB3C8}"/>
              </a:ext>
            </a:extLst>
          </p:cNvPr>
          <p:cNvCxnSpPr>
            <a:cxnSpLocks/>
            <a:stCxn id="34"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0DE994F2-912D-6405-F1A3-2EB063549BC1}"/>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4" name="Oval 33">
            <a:extLst>
              <a:ext uri="{FF2B5EF4-FFF2-40B4-BE49-F238E27FC236}">
                <a16:creationId xmlns:a16="http://schemas.microsoft.com/office/drawing/2014/main" id="{B9AC4E36-EE1D-3E58-5CC5-74052DAD3B1A}"/>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35" name="Straight Arrow Connector 34">
            <a:extLst>
              <a:ext uri="{FF2B5EF4-FFF2-40B4-BE49-F238E27FC236}">
                <a16:creationId xmlns:a16="http://schemas.microsoft.com/office/drawing/2014/main" id="{A5BA5A49-1D98-49C2-6193-C9A73D190A3D}"/>
              </a:ext>
            </a:extLst>
          </p:cNvPr>
          <p:cNvCxnSpPr>
            <a:cxnSpLocks/>
            <a:stCxn id="37"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A9A1B259-0670-D3DD-7C34-7EB8B0D348F2}"/>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37" name="Oval 36">
            <a:extLst>
              <a:ext uri="{FF2B5EF4-FFF2-40B4-BE49-F238E27FC236}">
                <a16:creationId xmlns:a16="http://schemas.microsoft.com/office/drawing/2014/main" id="{4A49F9F6-4EA1-DFC1-486D-74E3C88C6378}"/>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
        <p:nvSpPr>
          <p:cNvPr id="49" name="TextBox 48">
            <a:extLst>
              <a:ext uri="{FF2B5EF4-FFF2-40B4-BE49-F238E27FC236}">
                <a16:creationId xmlns:a16="http://schemas.microsoft.com/office/drawing/2014/main" id="{8C8C7ACB-D74B-FF2A-8202-5064FB72C70F}"/>
              </a:ext>
            </a:extLst>
          </p:cNvPr>
          <p:cNvSpPr txBox="1"/>
          <p:nvPr/>
        </p:nvSpPr>
        <p:spPr>
          <a:xfrm>
            <a:off x="5923812" y="3377877"/>
            <a:ext cx="2565625" cy="461665"/>
          </a:xfrm>
          <a:prstGeom prst="rect">
            <a:avLst/>
          </a:prstGeom>
          <a:noFill/>
        </p:spPr>
        <p:txBody>
          <a:bodyPr wrap="square">
            <a:spAutoFit/>
          </a:bodyPr>
          <a:lstStyle/>
          <a:p>
            <a:pPr algn="ctr"/>
            <a:r>
              <a:rPr lang="en-US" sz="2400" b="1">
                <a:solidFill>
                  <a:srgbClr val="FF0000"/>
                </a:solidFill>
                <a:latin typeface="Garamond" panose="02020404030301010803" pitchFamily="18" charset="0"/>
              </a:rPr>
              <a:t>OR</a:t>
            </a:r>
            <a:endParaRPr lang="en-US" sz="2400"/>
          </a:p>
        </p:txBody>
      </p:sp>
      <p:sp>
        <p:nvSpPr>
          <p:cNvPr id="50" name="TextBox 49">
            <a:extLst>
              <a:ext uri="{FF2B5EF4-FFF2-40B4-BE49-F238E27FC236}">
                <a16:creationId xmlns:a16="http://schemas.microsoft.com/office/drawing/2014/main" id="{6ADAC9D2-1DE8-91D7-6D3E-CBBAB8B6744C}"/>
              </a:ext>
            </a:extLst>
          </p:cNvPr>
          <p:cNvSpPr txBox="1"/>
          <p:nvPr/>
        </p:nvSpPr>
        <p:spPr>
          <a:xfrm>
            <a:off x="5868936" y="4600829"/>
            <a:ext cx="2565625" cy="461665"/>
          </a:xfrm>
          <a:prstGeom prst="rect">
            <a:avLst/>
          </a:prstGeom>
          <a:noFill/>
        </p:spPr>
        <p:txBody>
          <a:bodyPr wrap="square">
            <a:spAutoFit/>
          </a:bodyPr>
          <a:lstStyle/>
          <a:p>
            <a:pPr algn="ctr"/>
            <a:r>
              <a:rPr lang="en-US" sz="2400" b="1">
                <a:solidFill>
                  <a:srgbClr val="FF0000"/>
                </a:solidFill>
                <a:latin typeface="Garamond" panose="02020404030301010803" pitchFamily="18" charset="0"/>
              </a:rPr>
              <a:t>OR</a:t>
            </a:r>
            <a:endParaRPr lang="en-US" sz="2400"/>
          </a:p>
        </p:txBody>
      </p:sp>
    </p:spTree>
    <p:extLst>
      <p:ext uri="{BB962C8B-B14F-4D97-AF65-F5344CB8AC3E}">
        <p14:creationId xmlns:p14="http://schemas.microsoft.com/office/powerpoint/2010/main" val="982917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56CC1D-1A87-EF7B-2567-1F4872B44DFD}"/>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7236AC96-C50A-AE9D-DDD9-83E20EC70AAE}"/>
              </a:ext>
            </a:extLst>
          </p:cNvPr>
          <p:cNvSpPr/>
          <p:nvPr/>
        </p:nvSpPr>
        <p:spPr>
          <a:xfrm>
            <a:off x="428326" y="184575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11" name="Rectangle 10">
            <a:extLst>
              <a:ext uri="{FF2B5EF4-FFF2-40B4-BE49-F238E27FC236}">
                <a16:creationId xmlns:a16="http://schemas.microsoft.com/office/drawing/2014/main" id="{1D5AC42D-64C5-DEBB-29AE-0A9A8550A36B}"/>
              </a:ext>
            </a:extLst>
          </p:cNvPr>
          <p:cNvSpPr/>
          <p:nvPr/>
        </p:nvSpPr>
        <p:spPr>
          <a:xfrm>
            <a:off x="3862070" y="2020186"/>
            <a:ext cx="8329929" cy="418885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CA1D1CB-63FE-7E27-664E-76772E7ADC15}"/>
              </a:ext>
            </a:extLst>
          </p:cNvPr>
          <p:cNvSpPr/>
          <p:nvPr/>
        </p:nvSpPr>
        <p:spPr>
          <a:xfrm>
            <a:off x="4562207" y="3696959"/>
            <a:ext cx="1748785"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Job Role</a:t>
            </a:r>
          </a:p>
        </p:txBody>
      </p:sp>
      <p:cxnSp>
        <p:nvCxnSpPr>
          <p:cNvPr id="13" name="Straight Arrow Connector 12">
            <a:extLst>
              <a:ext uri="{FF2B5EF4-FFF2-40B4-BE49-F238E27FC236}">
                <a16:creationId xmlns:a16="http://schemas.microsoft.com/office/drawing/2014/main" id="{E7EA02CF-7185-496E-771E-794DDEE83130}"/>
              </a:ext>
            </a:extLst>
          </p:cNvPr>
          <p:cNvCxnSpPr>
            <a:cxnSpLocks/>
            <a:endCxn id="12" idx="2"/>
          </p:cNvCxnSpPr>
          <p:nvPr/>
        </p:nvCxnSpPr>
        <p:spPr>
          <a:xfrm>
            <a:off x="3948430" y="4171748"/>
            <a:ext cx="61377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FAF5AD99-2D27-55E5-D455-C68902B9F75A}"/>
              </a:ext>
            </a:extLst>
          </p:cNvPr>
          <p:cNvSpPr txBox="1"/>
          <p:nvPr/>
        </p:nvSpPr>
        <p:spPr>
          <a:xfrm rot="16200000">
            <a:off x="-394178" y="2257838"/>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366CC9D5-F1A0-CE83-C4C8-334993A023B9}"/>
              </a:ext>
            </a:extLst>
          </p:cNvPr>
          <p:cNvSpPr/>
          <p:nvPr/>
        </p:nvSpPr>
        <p:spPr>
          <a:xfrm>
            <a:off x="737909" y="51076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5C2A2967-C3A6-9C77-4DA8-BD10E0B4882C}"/>
              </a:ext>
            </a:extLst>
          </p:cNvPr>
          <p:cNvCxnSpPr>
            <a:cxnSpLocks/>
            <a:stCxn id="4" idx="0"/>
            <a:endCxn id="67" idx="4"/>
          </p:cNvCxnSpPr>
          <p:nvPr/>
        </p:nvCxnSpPr>
        <p:spPr>
          <a:xfrm flipV="1">
            <a:off x="1857734" y="153513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947A2B6C-AFEB-88C8-FF79-D633539C3FBE}"/>
              </a:ext>
            </a:extLst>
          </p:cNvPr>
          <p:cNvCxnSpPr>
            <a:cxnSpLocks/>
            <a:stCxn id="56" idx="1"/>
            <a:endCxn id="12" idx="6"/>
          </p:cNvCxnSpPr>
          <p:nvPr/>
        </p:nvCxnSpPr>
        <p:spPr>
          <a:xfrm flipH="1">
            <a:off x="6310992" y="4171748"/>
            <a:ext cx="527417"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 name="Straight Arrow Connector 1">
            <a:extLst>
              <a:ext uri="{FF2B5EF4-FFF2-40B4-BE49-F238E27FC236}">
                <a16:creationId xmlns:a16="http://schemas.microsoft.com/office/drawing/2014/main" id="{5BFCC009-F917-A5D4-9BB3-4C7CEE2DF20C}"/>
              </a:ext>
            </a:extLst>
          </p:cNvPr>
          <p:cNvCxnSpPr>
            <a:cxnSpLocks/>
          </p:cNvCxnSpPr>
          <p:nvPr/>
        </p:nvCxnSpPr>
        <p:spPr>
          <a:xfrm flipH="1" flipV="1">
            <a:off x="1857734" y="303342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D5D1D2C7-15EE-35B2-DE07-B21D3557ED77}"/>
              </a:ext>
            </a:extLst>
          </p:cNvPr>
          <p:cNvCxnSpPr>
            <a:cxnSpLocks/>
            <a:stCxn id="8" idx="0"/>
          </p:cNvCxnSpPr>
          <p:nvPr/>
        </p:nvCxnSpPr>
        <p:spPr>
          <a:xfrm flipV="1">
            <a:off x="1857733" y="303342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806DBB23-75D4-924A-0D48-9E34B0788523}"/>
              </a:ext>
            </a:extLst>
          </p:cNvPr>
          <p:cNvSpPr/>
          <p:nvPr/>
        </p:nvSpPr>
        <p:spPr>
          <a:xfrm>
            <a:off x="661998" y="340464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a:t>
            </a:r>
            <a:r>
              <a:rPr lang="en-US" sz="1800" b="1">
                <a:solidFill>
                  <a:schemeClr val="tx1"/>
                </a:solidFill>
                <a:latin typeface="Garamond" panose="02020404030301010803" pitchFamily="18" charset="0"/>
              </a:rPr>
              <a:t>_1</a:t>
            </a:r>
          </a:p>
        </p:txBody>
      </p:sp>
      <p:cxnSp>
        <p:nvCxnSpPr>
          <p:cNvPr id="10" name="Straight Arrow Connector 9">
            <a:extLst>
              <a:ext uri="{FF2B5EF4-FFF2-40B4-BE49-F238E27FC236}">
                <a16:creationId xmlns:a16="http://schemas.microsoft.com/office/drawing/2014/main" id="{75CADBC0-1A1B-8D34-1A17-040438C5DC70}"/>
              </a:ext>
            </a:extLst>
          </p:cNvPr>
          <p:cNvCxnSpPr>
            <a:cxnSpLocks/>
            <a:stCxn id="8" idx="3"/>
          </p:cNvCxnSpPr>
          <p:nvPr/>
        </p:nvCxnSpPr>
        <p:spPr>
          <a:xfrm flipV="1">
            <a:off x="3053468" y="4157191"/>
            <a:ext cx="808603" cy="1455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2B183EF5-90A6-81B1-5748-9DF815E242DC}"/>
              </a:ext>
            </a:extLst>
          </p:cNvPr>
          <p:cNvSpPr txBox="1"/>
          <p:nvPr/>
        </p:nvSpPr>
        <p:spPr>
          <a:xfrm>
            <a:off x="3003412" y="3712806"/>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C9922485-23DF-ECD7-4D5D-E84BF0FB8B8A}"/>
              </a:ext>
            </a:extLst>
          </p:cNvPr>
          <p:cNvSpPr txBox="1"/>
          <p:nvPr/>
        </p:nvSpPr>
        <p:spPr>
          <a:xfrm>
            <a:off x="1938696" y="305571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2993B413-D691-2AC6-4F04-179270D763E3}"/>
              </a:ext>
            </a:extLst>
          </p:cNvPr>
          <p:cNvSpPr txBox="1"/>
          <p:nvPr/>
        </p:nvSpPr>
        <p:spPr>
          <a:xfrm>
            <a:off x="3104727" y="4287808"/>
            <a:ext cx="494046" cy="369332"/>
          </a:xfrm>
          <a:prstGeom prst="rect">
            <a:avLst/>
          </a:prstGeom>
          <a:noFill/>
        </p:spPr>
        <p:txBody>
          <a:bodyPr wrap="none" rtlCol="0">
            <a:spAutoFit/>
          </a:bodyPr>
          <a:lstStyle/>
          <a:p>
            <a:r>
              <a:rPr lang="en-US" i="1">
                <a:latin typeface="Garamond" panose="02020404030301010803" pitchFamily="18" charset="0"/>
              </a:rPr>
              <a:t>only</a:t>
            </a:r>
          </a:p>
        </p:txBody>
      </p:sp>
      <p:sp>
        <p:nvSpPr>
          <p:cNvPr id="31" name="TextBox 30">
            <a:extLst>
              <a:ext uri="{FF2B5EF4-FFF2-40B4-BE49-F238E27FC236}">
                <a16:creationId xmlns:a16="http://schemas.microsoft.com/office/drawing/2014/main" id="{6DBFCB4D-0C55-AB5A-FBC7-2CC4DA063287}"/>
              </a:ext>
            </a:extLst>
          </p:cNvPr>
          <p:cNvSpPr txBox="1"/>
          <p:nvPr/>
        </p:nvSpPr>
        <p:spPr>
          <a:xfrm>
            <a:off x="6043659" y="3554115"/>
            <a:ext cx="760722" cy="369332"/>
          </a:xfrm>
          <a:prstGeom prst="rect">
            <a:avLst/>
          </a:prstGeom>
          <a:noFill/>
        </p:spPr>
        <p:txBody>
          <a:bodyPr wrap="none" rtlCol="0">
            <a:spAutoFit/>
          </a:bodyPr>
          <a:lstStyle/>
          <a:p>
            <a:pPr algn="ctr"/>
            <a:r>
              <a:rPr lang="en-US" i="1">
                <a:latin typeface="Garamond" panose="02020404030301010803" pitchFamily="18" charset="0"/>
              </a:rPr>
              <a:t>realizes</a:t>
            </a:r>
          </a:p>
        </p:txBody>
      </p:sp>
      <p:sp>
        <p:nvSpPr>
          <p:cNvPr id="56" name="Rectangle 55">
            <a:extLst>
              <a:ext uri="{FF2B5EF4-FFF2-40B4-BE49-F238E27FC236}">
                <a16:creationId xmlns:a16="http://schemas.microsoft.com/office/drawing/2014/main" id="{0B7611E4-9B89-4EB4-81B9-82EFD990CD87}"/>
              </a:ext>
            </a:extLst>
          </p:cNvPr>
          <p:cNvSpPr/>
          <p:nvPr/>
        </p:nvSpPr>
        <p:spPr>
          <a:xfrm>
            <a:off x="6838409" y="2222933"/>
            <a:ext cx="5301480" cy="3897630"/>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2206761B-75F0-7D14-D11D-DD3F0DC10241}"/>
              </a:ext>
            </a:extLst>
          </p:cNvPr>
          <p:cNvSpPr/>
          <p:nvPr/>
        </p:nvSpPr>
        <p:spPr>
          <a:xfrm>
            <a:off x="7019725" y="2321384"/>
            <a:ext cx="2324893" cy="119112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Act of Aircraft Design</a:t>
            </a:r>
          </a:p>
        </p:txBody>
      </p:sp>
      <p:sp>
        <p:nvSpPr>
          <p:cNvPr id="61" name="Oval 60">
            <a:extLst>
              <a:ext uri="{FF2B5EF4-FFF2-40B4-BE49-F238E27FC236}">
                <a16:creationId xmlns:a16="http://schemas.microsoft.com/office/drawing/2014/main" id="{D0E6CE4E-4CBF-F6D7-47A7-CE5A9215DEDD}"/>
              </a:ext>
            </a:extLst>
          </p:cNvPr>
          <p:cNvSpPr/>
          <p:nvPr/>
        </p:nvSpPr>
        <p:spPr>
          <a:xfrm>
            <a:off x="6925237" y="3661888"/>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Adaptability Evaluation</a:t>
            </a:r>
          </a:p>
        </p:txBody>
      </p:sp>
      <p:sp>
        <p:nvSpPr>
          <p:cNvPr id="65" name="Oval 64">
            <a:extLst>
              <a:ext uri="{FF2B5EF4-FFF2-40B4-BE49-F238E27FC236}">
                <a16:creationId xmlns:a16="http://schemas.microsoft.com/office/drawing/2014/main" id="{245C4207-FBF4-B837-B6B1-DD5BB4DED7B1}"/>
              </a:ext>
            </a:extLst>
          </p:cNvPr>
          <p:cNvSpPr/>
          <p:nvPr/>
        </p:nvSpPr>
        <p:spPr>
          <a:xfrm>
            <a:off x="6900442" y="4906352"/>
            <a:ext cx="2563458" cy="109508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Recommending</a:t>
            </a:r>
          </a:p>
        </p:txBody>
      </p:sp>
      <p:sp>
        <p:nvSpPr>
          <p:cNvPr id="7" name="TextBox 6">
            <a:extLst>
              <a:ext uri="{FF2B5EF4-FFF2-40B4-BE49-F238E27FC236}">
                <a16:creationId xmlns:a16="http://schemas.microsoft.com/office/drawing/2014/main" id="{280F301C-135D-31C3-6723-750580F4ADE2}"/>
              </a:ext>
            </a:extLst>
          </p:cNvPr>
          <p:cNvSpPr txBox="1"/>
          <p:nvPr/>
        </p:nvSpPr>
        <p:spPr>
          <a:xfrm>
            <a:off x="3832459" y="3661224"/>
            <a:ext cx="846065" cy="369332"/>
          </a:xfrm>
          <a:prstGeom prst="rect">
            <a:avLst/>
          </a:prstGeom>
          <a:noFill/>
        </p:spPr>
        <p:txBody>
          <a:bodyPr wrap="none" rtlCol="0">
            <a:spAutoFit/>
          </a:bodyPr>
          <a:lstStyle/>
          <a:p>
            <a:r>
              <a:rPr lang="en-US" i="1">
                <a:latin typeface="Garamond" panose="02020404030301010803" pitchFamily="18" charset="0"/>
              </a:rPr>
              <a:t>bearer of</a:t>
            </a:r>
          </a:p>
        </p:txBody>
      </p:sp>
      <p:cxnSp>
        <p:nvCxnSpPr>
          <p:cNvPr id="28" name="Straight Arrow Connector 27">
            <a:extLst>
              <a:ext uri="{FF2B5EF4-FFF2-40B4-BE49-F238E27FC236}">
                <a16:creationId xmlns:a16="http://schemas.microsoft.com/office/drawing/2014/main" id="{CBBBCDE8-7898-6EB4-927D-2507DA521957}"/>
              </a:ext>
            </a:extLst>
          </p:cNvPr>
          <p:cNvCxnSpPr>
            <a:cxnSpLocks/>
            <a:stCxn id="30" idx="2"/>
          </p:cNvCxnSpPr>
          <p:nvPr/>
        </p:nvCxnSpPr>
        <p:spPr>
          <a:xfrm flipH="1" flipV="1">
            <a:off x="9344618" y="2916944"/>
            <a:ext cx="715096" cy="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ED9E0AD7-EA7A-88A4-5B7B-56386487909A}"/>
              </a:ext>
            </a:extLst>
          </p:cNvPr>
          <p:cNvSpPr txBox="1"/>
          <p:nvPr/>
        </p:nvSpPr>
        <p:spPr>
          <a:xfrm>
            <a:off x="9223764" y="3066328"/>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0" name="Oval 29">
            <a:extLst>
              <a:ext uri="{FF2B5EF4-FFF2-40B4-BE49-F238E27FC236}">
                <a16:creationId xmlns:a16="http://schemas.microsoft.com/office/drawing/2014/main" id="{D6F77540-BCC5-5747-F718-E189A3407807}"/>
              </a:ext>
            </a:extLst>
          </p:cNvPr>
          <p:cNvSpPr/>
          <p:nvPr/>
        </p:nvSpPr>
        <p:spPr>
          <a:xfrm>
            <a:off x="10059714" y="2442156"/>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Aircraft Spec</a:t>
            </a:r>
          </a:p>
        </p:txBody>
      </p:sp>
      <p:cxnSp>
        <p:nvCxnSpPr>
          <p:cNvPr id="32" name="Straight Arrow Connector 31">
            <a:extLst>
              <a:ext uri="{FF2B5EF4-FFF2-40B4-BE49-F238E27FC236}">
                <a16:creationId xmlns:a16="http://schemas.microsoft.com/office/drawing/2014/main" id="{795453B0-E25F-E217-1466-892A4BBA182A}"/>
              </a:ext>
            </a:extLst>
          </p:cNvPr>
          <p:cNvCxnSpPr>
            <a:cxnSpLocks/>
            <a:stCxn id="34" idx="2"/>
          </p:cNvCxnSpPr>
          <p:nvPr/>
        </p:nvCxnSpPr>
        <p:spPr>
          <a:xfrm flipH="1">
            <a:off x="9488695" y="4203812"/>
            <a:ext cx="710784" cy="56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B6EB1907-92D2-DD5D-0B42-5291B1C74A8E}"/>
              </a:ext>
            </a:extLst>
          </p:cNvPr>
          <p:cNvSpPr txBox="1"/>
          <p:nvPr/>
        </p:nvSpPr>
        <p:spPr>
          <a:xfrm>
            <a:off x="9344618" y="4353195"/>
            <a:ext cx="871713" cy="369332"/>
          </a:xfrm>
          <a:prstGeom prst="rect">
            <a:avLst/>
          </a:prstGeom>
          <a:noFill/>
        </p:spPr>
        <p:txBody>
          <a:bodyPr wrap="none" rtlCol="0">
            <a:spAutoFit/>
          </a:bodyPr>
          <a:lstStyle/>
          <a:p>
            <a:r>
              <a:rPr lang="en-US" i="1">
                <a:latin typeface="Garamond" panose="02020404030301010803" pitchFamily="18" charset="0"/>
              </a:rPr>
              <a:t>output of</a:t>
            </a:r>
          </a:p>
        </p:txBody>
      </p:sp>
      <p:sp>
        <p:nvSpPr>
          <p:cNvPr id="34" name="Oval 33">
            <a:extLst>
              <a:ext uri="{FF2B5EF4-FFF2-40B4-BE49-F238E27FC236}">
                <a16:creationId xmlns:a16="http://schemas.microsoft.com/office/drawing/2014/main" id="{BE453E12-F8DF-A631-6168-45F08C91E295}"/>
              </a:ext>
            </a:extLst>
          </p:cNvPr>
          <p:cNvSpPr/>
          <p:nvPr/>
        </p:nvSpPr>
        <p:spPr>
          <a:xfrm>
            <a:off x="10199479" y="3729023"/>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Report</a:t>
            </a:r>
          </a:p>
        </p:txBody>
      </p:sp>
      <p:cxnSp>
        <p:nvCxnSpPr>
          <p:cNvPr id="35" name="Straight Arrow Connector 34">
            <a:extLst>
              <a:ext uri="{FF2B5EF4-FFF2-40B4-BE49-F238E27FC236}">
                <a16:creationId xmlns:a16="http://schemas.microsoft.com/office/drawing/2014/main" id="{3BD8E12E-9A46-F042-59D5-ABF0DFBA65B1}"/>
              </a:ext>
            </a:extLst>
          </p:cNvPr>
          <p:cNvCxnSpPr>
            <a:cxnSpLocks/>
            <a:stCxn id="37" idx="2"/>
          </p:cNvCxnSpPr>
          <p:nvPr/>
        </p:nvCxnSpPr>
        <p:spPr>
          <a:xfrm flipH="1" flipV="1">
            <a:off x="9463900" y="5453893"/>
            <a:ext cx="735579" cy="827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8B84B897-4F7F-2A6D-1F40-F3AF362819B7}"/>
              </a:ext>
            </a:extLst>
          </p:cNvPr>
          <p:cNvSpPr txBox="1"/>
          <p:nvPr/>
        </p:nvSpPr>
        <p:spPr>
          <a:xfrm>
            <a:off x="9330638" y="5623614"/>
            <a:ext cx="871713" cy="646331"/>
          </a:xfrm>
          <a:prstGeom prst="rect">
            <a:avLst/>
          </a:prstGeom>
          <a:noFill/>
        </p:spPr>
        <p:txBody>
          <a:bodyPr wrap="none" rtlCol="0">
            <a:spAutoFit/>
          </a:bodyPr>
          <a:lstStyle/>
          <a:p>
            <a:r>
              <a:rPr lang="en-US" i="1">
                <a:latin typeface="Garamond" panose="02020404030301010803" pitchFamily="18" charset="0"/>
              </a:rPr>
              <a:t>output of</a:t>
            </a:r>
          </a:p>
          <a:p>
            <a:endParaRPr lang="en-US" i="1">
              <a:latin typeface="Garamond" panose="02020404030301010803" pitchFamily="18" charset="0"/>
            </a:endParaRPr>
          </a:p>
        </p:txBody>
      </p:sp>
      <p:sp>
        <p:nvSpPr>
          <p:cNvPr id="37" name="Oval 36">
            <a:extLst>
              <a:ext uri="{FF2B5EF4-FFF2-40B4-BE49-F238E27FC236}">
                <a16:creationId xmlns:a16="http://schemas.microsoft.com/office/drawing/2014/main" id="{C6874865-AF9B-846D-5EE9-EABEA402F4D3}"/>
              </a:ext>
            </a:extLst>
          </p:cNvPr>
          <p:cNvSpPr/>
          <p:nvPr/>
        </p:nvSpPr>
        <p:spPr>
          <a:xfrm>
            <a:off x="10199479" y="4987377"/>
            <a:ext cx="1843637"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Equip Test</a:t>
            </a:r>
          </a:p>
        </p:txBody>
      </p:sp>
      <p:sp>
        <p:nvSpPr>
          <p:cNvPr id="50" name="TextBox 49">
            <a:extLst>
              <a:ext uri="{FF2B5EF4-FFF2-40B4-BE49-F238E27FC236}">
                <a16:creationId xmlns:a16="http://schemas.microsoft.com/office/drawing/2014/main" id="{CABA6B7C-7B97-FE87-A615-777C24C98EFB}"/>
              </a:ext>
            </a:extLst>
          </p:cNvPr>
          <p:cNvSpPr txBox="1"/>
          <p:nvPr/>
        </p:nvSpPr>
        <p:spPr>
          <a:xfrm>
            <a:off x="4678524" y="544904"/>
            <a:ext cx="6185641" cy="1200329"/>
          </a:xfrm>
          <a:prstGeom prst="rect">
            <a:avLst/>
          </a:prstGeom>
          <a:noFill/>
        </p:spPr>
        <p:txBody>
          <a:bodyPr wrap="square">
            <a:spAutoFit/>
          </a:bodyPr>
          <a:lstStyle/>
          <a:p>
            <a:pPr algn="ctr"/>
            <a:r>
              <a:rPr lang="en-US" sz="2400" b="1">
                <a:solidFill>
                  <a:srgbClr val="FF0000"/>
                </a:solidFill>
                <a:latin typeface="Garamond" panose="02020404030301010803" pitchFamily="18" charset="0"/>
              </a:rPr>
              <a:t>AND, SAY, ANY EQUIPMENT TEST IS OUTPUT OF SOME ACT OF EQUIPMENT RECOMMENDATION </a:t>
            </a:r>
            <a:endParaRPr lang="en-US" sz="2400"/>
          </a:p>
        </p:txBody>
      </p:sp>
    </p:spTree>
    <p:extLst>
      <p:ext uri="{BB962C8B-B14F-4D97-AF65-F5344CB8AC3E}">
        <p14:creationId xmlns:p14="http://schemas.microsoft.com/office/powerpoint/2010/main" val="3052740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C0ECF7-D915-7743-095C-3ADCDADED6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4E2F56-187B-F710-C124-E77FFB0AF2D4}"/>
              </a:ext>
            </a:extLst>
          </p:cNvPr>
          <p:cNvSpPr>
            <a:spLocks noGrp="1"/>
          </p:cNvSpPr>
          <p:nvPr>
            <p:ph type="title"/>
          </p:nvPr>
        </p:nvSpPr>
        <p:spPr/>
        <p:txBody>
          <a:bodyPr/>
          <a:lstStyle/>
          <a:p>
            <a:r>
              <a:rPr lang="en-US"/>
              <a:t>Case 4</a:t>
            </a:r>
          </a:p>
        </p:txBody>
      </p:sp>
      <p:sp>
        <p:nvSpPr>
          <p:cNvPr id="3" name="Content Placeholder 2">
            <a:extLst>
              <a:ext uri="{FF2B5EF4-FFF2-40B4-BE49-F238E27FC236}">
                <a16:creationId xmlns:a16="http://schemas.microsoft.com/office/drawing/2014/main" id="{8DB3E09B-9144-AD58-D0F9-19A83919485B}"/>
              </a:ext>
            </a:extLst>
          </p:cNvPr>
          <p:cNvSpPr>
            <a:spLocks noGrp="1"/>
          </p:cNvSpPr>
          <p:nvPr>
            <p:ph idx="1"/>
          </p:nvPr>
        </p:nvSpPr>
        <p:spPr/>
        <p:txBody>
          <a:bodyPr>
            <a:normAutofit/>
          </a:bodyPr>
          <a:lstStyle/>
          <a:p>
            <a:pPr marL="0" indent="0" algn="ctr">
              <a:buNone/>
            </a:pPr>
            <a:r>
              <a:rPr lang="en-US" sz="4000" b="1">
                <a:solidFill>
                  <a:schemeClr val="accent6"/>
                </a:solidFill>
              </a:rPr>
              <a:t>In employment_wage_May_2024.xlsx you will find three “OCC_TITLE” entries that mention “Aerospace Engineer”.</a:t>
            </a:r>
          </a:p>
          <a:p>
            <a:pPr marL="0" indent="0" algn="ctr">
              <a:buNone/>
            </a:pPr>
            <a:endParaRPr lang="en-US" sz="4000" b="1">
              <a:solidFill>
                <a:schemeClr val="accent6"/>
              </a:solidFill>
            </a:endParaRPr>
          </a:p>
          <a:p>
            <a:pPr marL="0" indent="0" algn="ctr">
              <a:buNone/>
            </a:pPr>
            <a:r>
              <a:rPr lang="en-US" sz="4000" b="1">
                <a:solidFill>
                  <a:schemeClr val="accent6"/>
                </a:solidFill>
              </a:rPr>
              <a:t>Construct a BFO-conformant design pattern that reflects all three entries and their associated columns A, H, I, K, L.</a:t>
            </a:r>
          </a:p>
          <a:p>
            <a:pPr marL="0" indent="0" algn="ctr">
              <a:buNone/>
            </a:pPr>
            <a:endParaRPr lang="en-US" sz="4000" b="1">
              <a:solidFill>
                <a:schemeClr val="accent6"/>
              </a:solidFill>
            </a:endParaRPr>
          </a:p>
        </p:txBody>
      </p:sp>
    </p:spTree>
    <p:extLst>
      <p:ext uri="{BB962C8B-B14F-4D97-AF65-F5344CB8AC3E}">
        <p14:creationId xmlns:p14="http://schemas.microsoft.com/office/powerpoint/2010/main" val="21068818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9530E-ED67-CCF3-808D-AB679244D90A}"/>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DAA453D1-8E5A-CDD8-67FA-BDD8CC6BA79C}"/>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C63FFD93-B6D4-1F57-9319-E6552D6A0D42}"/>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9841E05E-38AB-452F-01E9-D000286824C9}"/>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759A24C9-9777-D586-1D80-A47A95CC432A}"/>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27BF6DE6-EA39-15D0-3572-AB1BAB27D3C6}"/>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648D13FD-9972-18A6-CD67-C96C2A79E383}"/>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B66A8FB9-3DDB-B84B-7DA6-50660165C3FF}"/>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F7A69D66-DC17-B7C9-2393-43DA76D8AC3E}"/>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D37BC35E-E3F1-7E33-560B-DCACFAB49ED1}"/>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2D0F7EFA-D6E4-9185-DB37-80E44FD7E673}"/>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19FA15A3-99C3-A797-57CF-8A8BDC8147D7}"/>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27C9E124-E77E-4F04-A076-0D3697D748E7}"/>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E88B1953-4F2D-3288-ED00-4037FB8CAF1D}"/>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0A339D12-459A-7921-C987-CC3A3FD8BEA6}"/>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ABB339F8-0346-BA3E-1F41-EBA16067FF57}"/>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3C735E45-B0C1-89E9-A363-A69FD4D89532}"/>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E414AA6F-1FA9-4F02-AAE3-0894A75E7873}"/>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E40CD933-2627-7C5D-7818-1FC78CA7137D}"/>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FB027919-D0C6-A8B5-A5EE-48459B0AD745}"/>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54207231-C308-B67B-9483-A790AA44523C}"/>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AC69F0B7-ABF1-758C-AF91-F5858337D6C7}"/>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B247BF49-44E1-91FE-707E-55883EC52D77}"/>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E4454A35-9DEF-CFAA-E9F3-3B38CC716BD3}"/>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9B40E91E-3578-C1FC-807C-21DAC6DF9F5B}"/>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655313EA-929F-20D9-4438-27DC0831AC55}"/>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42F0FC60-5FEE-D41B-5CF5-E4A4F2CF0942}"/>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1604670B-8DDB-6B4F-F819-197CCB329D8E}"/>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E40A2FC1-7518-0588-2ABF-D5C93628CFD9}"/>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E1D7BC0B-B013-A4A1-1C12-4B3DD84B8FFB}"/>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1E0BB10F-DF80-7BAB-77CD-1D8E404F6D3A}"/>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97D1F9D1-03E3-F3BB-F777-D7510F652B7D}"/>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6C98671D-0BF6-CC01-94DC-EAC540F6AB65}"/>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1726D765-2B6E-3369-F31B-12982A5DA511}"/>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26DCD252-3B88-1D1E-8B07-6824A3F36A8A}"/>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84379B65-371E-D11C-C086-880F789ED00B}"/>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EF73979C-D631-541C-B0E5-D7BFF72B4AB4}"/>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A2F75424-245B-1296-A6E8-03228C9349E1}"/>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F555A5A4-12D7-46F5-E934-1A24C812297B}"/>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FB84CA30-2A32-7209-8D37-7B290E525981}"/>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39352A2-9EB3-40C5-4B40-631C1F1CFF68}"/>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4C811C1A-AF66-79CB-DE3B-7D7BF81EA7D2}"/>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375760AD-32A9-55AF-0007-C0292735B953}"/>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561DAE11-5DF8-51EE-5A8A-5CE704E94C7D}"/>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1AA6EC39-1AF5-C5E2-C43C-74E5D2AC4E26}"/>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6CB4045D-B6AA-BC3F-1301-832F0BE32DF0}"/>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EDAE004F-2B7A-9CB6-90E4-1A99C793B043}"/>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2ED60A9A-B7DF-66A2-E6D7-3406D5CABC6C}"/>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BE72958A-7387-9AB8-9874-FE6ED1569AA5}"/>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C407EA4B-B5B4-5195-F28A-652A4D7C4FA9}"/>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DC2D6DE4-F6F2-421A-2505-0B02504DEB00}"/>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1089FFFA-3117-49B7-D7EB-9829FCCFE9A1}"/>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3A485037-F35C-E0D7-518F-FE63A92FE532}"/>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8535FDC0-3125-CF33-F258-F6448BFA7C67}"/>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F1244E09-664F-9316-AF5C-C363BC8EBE90}"/>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06D34592-283C-FA0C-EC62-2845793169B9}"/>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F732B76C-8E04-4390-2376-8EF48D40812B}"/>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9A04E51B-DB61-0CCB-9AB9-295EC95553FC}"/>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70882E91-66FD-5764-4A32-947E2DC30077}"/>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94AFF693-C5D1-AF9D-CC08-0124C94CADA9}"/>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1903033B-B409-DF16-B611-147F1A69F7A7}"/>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AE597221-988F-04A0-7B4D-B36C5A55DAC8}"/>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C6134309-E083-7BA3-CF16-49557C73DD1D}"/>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BB8C68D7-BAA1-DD00-9A33-197165326B99}"/>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88C4156E-CDFA-21AC-92DF-1FF5DDFC3101}"/>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B8FDBD98-E8BA-9CFB-A33B-2374E0A76669}"/>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64264442-5AA0-B7E9-E7C1-B89FE6B8FD46}"/>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385E988D-CBED-F6DC-FFCD-D499FB105DD0}"/>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64C4B4E7-5AC6-7F7B-C1D0-3F0D0BAC2642}"/>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283CD4E2-1B11-462A-E752-99A2BBC5114E}"/>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75F59CD3-B786-6D05-7B35-C4E7B0F47044}"/>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9B4E3AC1-3B95-961C-917B-60A149B09A21}"/>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ED708CE9-95C6-C31A-29D8-8C578536CE87}"/>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EB9480CD-A509-0C1E-24B3-25ACF54C19A0}"/>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00FBAC7B-95A3-5F44-3973-96CC77A7956F}"/>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C4D1B757-5F70-A626-E24A-B1340C14F8AB}"/>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3A8401DE-5BF0-6951-CF06-7FEE9CD1CDC4}"/>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C01B1FE0-F17B-5D6D-BBE3-122F2020765C}"/>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22FFE1DA-2C7C-FD76-85EA-D4BBCB08225D}"/>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649A696F-456F-3DEB-4BFC-E94160C14274}"/>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DBEF9109-CC10-500F-2BFF-4E59D80AB646}"/>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8A4BC53D-A3C2-A9A2-DED3-ABCDB52D77FB}"/>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699BE753-3047-6889-F995-63AF8EA29A4F}"/>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1FFCEB64-A979-62FF-A171-9C3DA7246640}"/>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E6B3F7C9-2111-DC0E-3AE1-49D841A0A926}"/>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6855083C-8C03-F5E5-9097-E36DFA7AE9A6}"/>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22B875BF-348A-4DEE-A6BC-23D8E180111F}"/>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Tree>
    <p:extLst>
      <p:ext uri="{BB962C8B-B14F-4D97-AF65-F5344CB8AC3E}">
        <p14:creationId xmlns:p14="http://schemas.microsoft.com/office/powerpoint/2010/main" val="22821479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E37BDF64-136C-5B8D-2329-B45AD9537D54}"/>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2A85BECB-6630-3BC7-E1CA-4C54922A6558}"/>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3DA2060F-DC19-9826-8265-6A565FCA9FAC}"/>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984558AF-678B-CA9C-4409-571B0676F0CC}"/>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A595C8EE-68C2-9B5A-200E-5F95D2E4215E}"/>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1736F403-4F2D-0F95-4AF9-28066FDF1A10}"/>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C15282ED-D2C8-1674-91A8-24D231BF8772}"/>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13BAD44F-EAB1-D9DD-9446-0E0E8FFAAD5C}"/>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C56955BD-5B08-F19E-F652-7882F7A04C62}"/>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E83D775D-95BE-887A-3AB0-6F1A3F5F9C93}"/>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51C254B6-452E-F616-C8C3-AE5A05D4E618}"/>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0B192C65-C9AF-0F7C-E749-10F5378EC042}"/>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82E0562F-D8DD-8D41-D42C-6A11A3C00891}"/>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0E2D4939-99F1-CC2A-41EF-6F9AD6A2895C}"/>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B0DE7403-456D-E5A8-AE12-8F2ACF041F4F}"/>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1DA46323-0324-D06F-0D1F-0AFB7987C191}"/>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4E1EA7A7-1B82-5D78-3605-01F7634A128C}"/>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91DB824C-01A5-D728-64F5-06A69336497C}"/>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CAAA67F3-EB33-CA25-7778-3210C9D1855E}"/>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41BE49FB-1826-D3E8-5982-4A7ED649AFE4}"/>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CA16D45D-04C8-C868-DA75-8F815215688A}"/>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DD44B5C0-A3F8-3324-B0FD-77F89CECB788}"/>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1D038470-BFD0-770E-9001-D3A01C65974D}"/>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99313D55-8780-D1C4-BBE8-F26F2D1B9B20}"/>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B60FA79E-09DC-456D-9285-A09EB1AD7002}"/>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942CD3C7-81B6-A3DB-77F2-8C17DC9417BA}"/>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46F7E30C-A8D7-E688-A5D1-7104BA99C027}"/>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3474FB44-040A-1F7A-F869-E3F2C1E67172}"/>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434ADF46-4E60-B4A3-16AD-D930BB2B6F54}"/>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D29E9A08-4C17-3179-3645-7B1A3FAD4B87}"/>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84835D91-EE47-9FAF-4834-27531DF0BDCB}"/>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56A41C3B-BB80-3F5D-8B4A-B880AF0375E8}"/>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C921D2AB-737C-6578-5322-0B3BFFB0BC51}"/>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66BE1380-462F-FDFE-FF45-F651ABAEFE09}"/>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B54505C6-66D4-A4AF-0858-524FE19A5288}"/>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6DA0EF9E-21CD-8330-01E8-7AC39CEFFC11}"/>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21DC1393-5907-2C1B-2750-5145A24EE32C}"/>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EEE7EB58-4211-827D-C755-07DFBA985990}"/>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9AE9A10B-12D9-1FCA-7BBB-1F346D1ABADD}"/>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A7F4CEBA-BEB6-2FB2-BD93-FA40D63F2DFD}"/>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2433FBBD-521D-F702-788E-E5B41253F7B5}"/>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57ECF6FE-E5DD-F049-2CAC-D1326A762FD6}"/>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BD41EFEB-C9AA-395B-D852-1C25AE6A0484}"/>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13D369DF-E777-79E5-FF1D-F462A09D2589}"/>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8A71319B-303A-828D-5F0F-B4AF747B93CA}"/>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B265B1C5-16D1-DE3C-4EC0-D3A4B5943CFC}"/>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78E924EB-93C0-0ECE-49A5-35C4EE71AD29}"/>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C0BCB398-7E3E-CDFA-D8D3-4951674B51BA}"/>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1A7BE518-1F4F-5A66-A783-0BB3310F4304}"/>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C910476D-A46A-438D-E80C-EFDFB4EF098B}"/>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EC27B73E-DFAA-3C81-6B8E-0C30E39772ED}"/>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4CBADA4F-FCF5-B37A-502D-333CC8299C13}"/>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05129874-9550-5CB9-DD5D-0E70B347915D}"/>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13B42693-F578-3E87-4851-FC626EDE20F7}"/>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61081E9A-4A08-9A34-5868-E8CA52DFEB31}"/>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BDC61779-6C0C-1504-B6A6-15E9AAFE99FB}"/>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592691AC-F940-B8F5-0479-772DD4AED5B6}"/>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E868CCE9-4855-FEDE-8211-F6D43865B2E3}"/>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16649D11-B5A9-AAEE-5B31-89019A6C330B}"/>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5FEED8A5-8A22-A4DB-30FD-91666D65C523}"/>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CA31641F-BC46-B36E-1A68-CB9F661B9833}"/>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377EEE38-63C3-7F32-963F-79D2765224D1}"/>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341653BE-B990-AA51-2CCA-3068F3089912}"/>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57EAF7E6-667A-7DAD-B282-451D2B60401B}"/>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CA0AAE9F-0410-1522-9823-B90F467B67CD}"/>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2F8B7109-BD3D-D961-8C64-00DB76FB2BAD}"/>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11BFA332-B314-BC06-06AD-5B6F93081988}"/>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F840A4D4-287F-512B-84B7-B197F67F540E}"/>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62A37694-99CE-ED99-2CDD-4D76745602E3}"/>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5B7936A3-307B-E268-8682-C586DAFCBF29}"/>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6C9238DE-AA77-1433-A338-45B3DC586A7A}"/>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BBF42D32-83EA-3345-7B55-0627551FE4AE}"/>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4FDB37D9-9146-0987-0C4A-1005AD996BEB}"/>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307D5635-6F9E-DDEE-0C02-CFF913E95BEE}"/>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CBA3F5B9-0FBB-9228-CBE4-CBAA7400669E}"/>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86D68750-C600-AF22-E4EB-D2A77AE85B38}"/>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722B4E8C-8A63-BED4-B457-7205D826833D}"/>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973CCC8E-F207-1E92-B736-8CD509BA03C1}"/>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4AEFD150-280D-2236-930F-F5A88DA62819}"/>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C6B90AC9-D8CA-0CBE-DA2E-0F036418EE12}"/>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297D035F-CB60-6A90-F0D7-3BE4C20FA1B1}"/>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70DD36CE-4586-248F-E3CD-8907BB7D19C8}"/>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DF26BFC6-C1D7-1BB2-6576-826A18A72CA6}"/>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6710138F-596B-8930-2C18-312A886F24E0}"/>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DD1B964C-17F8-AF7E-DE6E-7B7ED2B9AD1D}"/>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A3885A6C-D911-4F23-B314-8E49A570EFD6}"/>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DBD5E3A7-1C2B-C477-C39E-BFE390950495}"/>
              </a:ext>
            </a:extLst>
          </p:cNvPr>
          <p:cNvSpPr txBox="1"/>
          <p:nvPr/>
        </p:nvSpPr>
        <p:spPr>
          <a:xfrm>
            <a:off x="934528" y="247672"/>
            <a:ext cx="1202572"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BLAH</a:t>
            </a:r>
          </a:p>
          <a:p>
            <a:pPr algn="ctr"/>
            <a:r>
              <a:rPr lang="en-US" sz="2800" b="1">
                <a:solidFill>
                  <a:srgbClr val="FF0000"/>
                </a:solidFill>
                <a:latin typeface="Garamond" panose="02020404030301010803" pitchFamily="18" charset="0"/>
              </a:rPr>
              <a:t>BLAH</a:t>
            </a:r>
          </a:p>
        </p:txBody>
      </p:sp>
    </p:spTree>
    <p:extLst>
      <p:ext uri="{BB962C8B-B14F-4D97-AF65-F5344CB8AC3E}">
        <p14:creationId xmlns:p14="http://schemas.microsoft.com/office/powerpoint/2010/main" val="7643019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FBBC40-138D-67B4-D28E-951A960ECA31}"/>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59E2623C-7AF9-31AD-AB24-F4AA9FF560D1}"/>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4DA3DD7F-B00B-F566-5166-1C34B7194B97}"/>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B6263EAF-3D00-F634-8544-996D87685709}"/>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5FB2A621-0B6C-074F-218D-A81CD6923BEC}"/>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411B82E7-E16A-91C5-3D49-8AAC1EED42E4}"/>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C20AA9E7-181E-53FB-BE07-EE944E55146A}"/>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1625D37C-4D4B-504B-3732-6BF243EF3ED0}"/>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7A95044A-3A98-9EC6-5F07-1338818D9B75}"/>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A1882C61-4FA7-3641-28A7-1EC59CA86DF3}"/>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97724EBD-9617-7155-38C1-1B36FF4AA767}"/>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9771209E-82DB-9E88-D7E8-9C355F8F1654}"/>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600B7F0E-8C9C-CF3A-66AD-37A4387DD208}"/>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2A559C7A-E23C-EE42-B9F8-679E30180A95}"/>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53512FF7-0EFB-BADF-7DD1-9FDBDE220555}"/>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7CE4E162-FE46-4057-2E6D-F59ACBFB107B}"/>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371BA38E-DF78-0871-2E5B-D10B1FE95EBD}"/>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260E75DE-92E4-6B60-9724-8D57F37BCA87}"/>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253917CC-9C46-6663-A20F-44C3DA4C0BCF}"/>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556363C6-806E-8DD7-024E-E7ED324BAEC9}"/>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06F851F7-1BE0-961F-0F60-FDB0B99EBA5C}"/>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A5C36CE7-386D-67F0-D16F-BD5E8224FC51}"/>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3E93486A-0E16-4590-E66E-C4D54945AD93}"/>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B371E6B7-389D-AA54-0295-9639E82BF269}"/>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F9CE40B3-E58A-B3FF-DFC5-9BB8BD51E306}"/>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86A8CBD1-D836-6B3C-DEF3-6358C07E8F42}"/>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053C73E7-F7D6-AE7D-2B90-BA6DD17A5FE3}"/>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2E290BAA-0D0D-3A90-00B2-F9F23EFBD9AC}"/>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4F2AFB56-C047-C479-0564-C9B899A00325}"/>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30AB4AD0-19BA-FDAC-8C63-9607F487DE86}"/>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641D22F0-69A6-73F6-CDAC-F3749F3D0E9C}"/>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9298AFA3-7E27-0296-C8E7-21198266CB2F}"/>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226470C1-752A-9F30-1B9A-6CA45045CAA5}"/>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E097F30D-F02A-6C46-4BD6-0CC264AEF598}"/>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588C0EE5-27FD-33AC-F5F4-0C88E83FA5A1}"/>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B55F7867-959D-805D-BD32-C00E26430D7D}"/>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35D0B3AD-0E91-DC8E-9581-CEDCDDD002A8}"/>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8AB3E0F7-2078-3025-A16E-C81B876FB5AA}"/>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60A7E5FA-3DBA-C58D-D084-FA5013E31D07}"/>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4EB2A7D8-F123-B2ED-E4BD-866A91F2F596}"/>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B3412E7B-27B8-08EC-6495-D96A6DA22776}"/>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7EAB95A1-6E5B-B166-EB18-A0B3C1283138}"/>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DDFD676E-2373-C773-7FC6-E0C6187FAF75}"/>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F8E771E7-EA6F-8B9D-683C-14800483A88D}"/>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C9D9480D-763B-49AD-9872-6C6273528170}"/>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391F3D4C-3AE6-A47B-63E2-D83BBC4E7A27}"/>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1D27ABB4-263C-FDE7-224E-4E58D3D1F57F}"/>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25C3A2B5-93B5-9E21-A7A7-A408999C5A72}"/>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8A833D96-694B-A781-A308-0E222B501436}"/>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C25F0BCE-D50B-B24C-F7CE-840D90C0F93D}"/>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B12908DB-2431-82C8-37B0-E1498409ECB4}"/>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B546E84D-E0A7-F59B-AA0A-AD843114F1B2}"/>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F9031BEB-B501-77FB-ABD0-E698D737E5F1}"/>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76F701F3-22C8-EC83-E536-7705E272D0AA}"/>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162CEDDC-81FE-B70A-0279-4CCD0877EBD5}"/>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8A63DEDF-09A8-6ED2-607C-BE77603D2D33}"/>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EB729551-A51F-3322-67DB-049702A2F449}"/>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E73578DE-E438-06FF-C190-01F5FC0B7EEE}"/>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98BE6873-6AB4-8C83-A96E-36324C438C79}"/>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FAB48BC5-65E9-A9CC-B76C-73A94F8ED37A}"/>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062289FD-6CB2-795F-001E-37E8AAC8F403}"/>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CE8607A5-536F-0655-F915-FEB2422B829C}"/>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421D1283-76FE-E8C3-05D9-B595346E9286}"/>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E0E74387-D067-1DCC-96AC-3FF77F89CADF}"/>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440B74CD-FC45-2F06-6FD5-E0F4B130A0ED}"/>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2B2F8D8B-1EA9-7B75-30F5-A05F2159373A}"/>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5B064E0A-89AA-3895-A417-6D6A79259008}"/>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8816916F-B078-C833-8D85-C9203328D041}"/>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AAD0D5BE-2394-CEB7-5A0E-9FB7828F41F8}"/>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16A3A9AB-2D96-1C9E-6024-43DF3528F47B}"/>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8088C22A-9DFE-0B08-6BAD-B2F2814FF0CE}"/>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AF509F6F-49FE-74D4-C351-3F920E8B86DE}"/>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5A56DA23-11C9-F924-245B-9AA49171BBBF}"/>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ED0390A7-0A38-9DA7-4130-49DC2E0EDDE3}"/>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B9D933FB-ECFA-FE94-F0DB-1A7B09892523}"/>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2A3F4CEE-1343-22E5-5315-7D0429A75798}"/>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F22DFD3C-3F7E-2C09-0426-F9126D9553BE}"/>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AF61A284-C781-7A88-A659-62B50A36FC15}"/>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58A32327-384C-910D-0A2D-1E208860EE3F}"/>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C7C535E6-94CA-CC21-3498-D02A5C73DF7E}"/>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A9CBD527-B1C3-9894-DB6F-B035FBFF8C0C}"/>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26835BFF-52CA-5C30-B884-BDEA69E8D9C6}"/>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4A67B488-4192-3027-0E30-0ABDD070EC20}"/>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AE4A4A93-CB62-40E6-C021-5C7F72C80A7C}"/>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E2D5FE8C-849D-EAED-8D51-3F055AE65D8B}"/>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8BE5702D-0898-89D3-64B3-21893ACA0572}"/>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E57778DF-AD9D-D7FC-42B8-EED04CEA8A84}"/>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C3669C2F-BDFD-3C8C-6FBB-835CB8532A05}"/>
              </a:ext>
            </a:extLst>
          </p:cNvPr>
          <p:cNvSpPr txBox="1"/>
          <p:nvPr/>
        </p:nvSpPr>
        <p:spPr>
          <a:xfrm>
            <a:off x="76857" y="247672"/>
            <a:ext cx="291791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MORE </a:t>
            </a:r>
          </a:p>
          <a:p>
            <a:pPr algn="ctr"/>
            <a:r>
              <a:rPr lang="en-US" sz="2800" b="1">
                <a:solidFill>
                  <a:srgbClr val="FF0000"/>
                </a:solidFill>
                <a:latin typeface="Garamond" panose="02020404030301010803" pitchFamily="18" charset="0"/>
              </a:rPr>
              <a:t>ANNOTATIONS</a:t>
            </a:r>
          </a:p>
        </p:txBody>
      </p:sp>
    </p:spTree>
    <p:extLst>
      <p:ext uri="{BB962C8B-B14F-4D97-AF65-F5344CB8AC3E}">
        <p14:creationId xmlns:p14="http://schemas.microsoft.com/office/powerpoint/2010/main" val="2888457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F0327-4280-D09D-006C-5AD6CF8ED67D}"/>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CFEA741E-1CED-38B3-7BDE-111093ABC8BB}"/>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22A55929-0E9E-2FEC-0AE0-8CD944068C66}"/>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80E5F9B-9C20-976D-45C3-539F5123D2E6}"/>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7F2BB649-E710-7D9E-55D4-89EFCD88A235}"/>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B8A0E22F-51DF-E3AE-ED09-E59B6DA1EBD3}"/>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9700BD7A-02D0-0C69-A5FA-D8378AA478BD}"/>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794D0039-F11E-2BB4-7E6C-DE270021B573}"/>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E8D9B55B-0584-5C96-8261-02E94B71AB5E}"/>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9CA391DD-78BF-00C2-1B7B-119A56053053}"/>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83B48EEA-9A2F-9CF7-64F0-7D39F5CDD996}"/>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DC7B342-B458-02CC-DF0B-74063AAA6584}"/>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314B5344-87A9-5718-9AC1-F43E04A665D5}"/>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D525D3C5-6247-B90B-AEAB-81EF0F6AD2D0}"/>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340FFD14-BE04-A48E-14CF-60DE3ADAF153}"/>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585E5AC6-450E-19A2-64AA-4BD7944D0E03}"/>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1F603055-1AE5-1237-D559-0A25D865B6BD}"/>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5D07DC78-40C4-4F36-C6ED-B9A06E068B55}"/>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28C45889-7AD9-AF9B-8C0B-847815F1FBE8}"/>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F51E5284-E5F5-CA9F-19BE-144C263BF4E2}"/>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531953C0-5634-76E7-740A-AF9E7B846DBC}"/>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42667566-3243-81E3-E767-21DE5012F2A0}"/>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D4425D9A-3C8A-0164-A146-EBA0A9842A9B}"/>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7B6A0651-4ECE-A4ED-0FE9-BCD6C22956F5}"/>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1FD045FF-A01E-D5C3-6D95-428ADD8410B2}"/>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7210D50C-D944-8FE1-761C-79C17CA3422D}"/>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25940D54-8C66-4DD4-6DA4-0EFC08FCE14F}"/>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4D3D68D8-FDD0-01B2-393F-9DB440DDDAA5}"/>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F6E7F316-C558-0CF1-8D88-35581781624C}"/>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1FD70ABC-5CB2-F82E-EF59-9D510ABC2CE9}"/>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FDBA103C-2620-3517-0B83-FFE20780DE37}"/>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743CA91D-358C-01E2-244C-F78E023D8E45}"/>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4E0EA65F-5F35-3074-04F6-F074896A264E}"/>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A937B662-8502-18C4-CBD1-F6D92D1DBFC5}"/>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71C7F64C-D274-86E4-74F0-5E1A0E1EAAF2}"/>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cxnSp>
        <p:nvCxnSpPr>
          <p:cNvPr id="119" name="Straight Arrow Connector 118">
            <a:extLst>
              <a:ext uri="{FF2B5EF4-FFF2-40B4-BE49-F238E27FC236}">
                <a16:creationId xmlns:a16="http://schemas.microsoft.com/office/drawing/2014/main" id="{45108C32-745A-EE21-DF70-C22D25CB3B98}"/>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4122830E-B1F7-6604-7392-C0D1F2C504A5}"/>
              </a:ext>
            </a:extLst>
          </p:cNvPr>
          <p:cNvCxnSpPr>
            <a:cxnSpLocks/>
            <a:stCxn id="121"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1" name="Decision 120">
            <a:extLst>
              <a:ext uri="{FF2B5EF4-FFF2-40B4-BE49-F238E27FC236}">
                <a16:creationId xmlns:a16="http://schemas.microsoft.com/office/drawing/2014/main" id="{464CFE4A-C0D5-2BDA-B746-E39A5D1646A9}"/>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22" name="Straight Arrow Connector 121">
            <a:extLst>
              <a:ext uri="{FF2B5EF4-FFF2-40B4-BE49-F238E27FC236}">
                <a16:creationId xmlns:a16="http://schemas.microsoft.com/office/drawing/2014/main" id="{AD63F211-0A48-F51D-7E52-9005260FBEA9}"/>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E4D6BBEF-7451-F476-EA35-EDF2D15D0146}"/>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24" name="TextBox 123">
            <a:extLst>
              <a:ext uri="{FF2B5EF4-FFF2-40B4-BE49-F238E27FC236}">
                <a16:creationId xmlns:a16="http://schemas.microsoft.com/office/drawing/2014/main" id="{9D4F4211-49A7-4FD8-C6E0-182F19E034AD}"/>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5" name="TextBox 124">
            <a:extLst>
              <a:ext uri="{FF2B5EF4-FFF2-40B4-BE49-F238E27FC236}">
                <a16:creationId xmlns:a16="http://schemas.microsoft.com/office/drawing/2014/main" id="{4BFD1A5D-F62D-F86E-37BF-078D9CE6FAB0}"/>
              </a:ext>
            </a:extLst>
          </p:cNvPr>
          <p:cNvSpPr txBox="1"/>
          <p:nvPr/>
        </p:nvSpPr>
        <p:spPr>
          <a:xfrm>
            <a:off x="4475179" y="3766189"/>
            <a:ext cx="494046" cy="369332"/>
          </a:xfrm>
          <a:prstGeom prst="rect">
            <a:avLst/>
          </a:prstGeom>
          <a:noFill/>
          <a:ln w="38100">
            <a:solidFill>
              <a:srgbClr val="FF0000"/>
            </a:solidFill>
          </a:ln>
        </p:spPr>
        <p:txBody>
          <a:bodyPr wrap="none" rtlCol="0">
            <a:spAutoFit/>
          </a:bodyPr>
          <a:lstStyle/>
          <a:p>
            <a:r>
              <a:rPr lang="en-US" i="1">
                <a:latin typeface="Garamond" panose="02020404030301010803" pitchFamily="18" charset="0"/>
              </a:rPr>
              <a:t>only</a:t>
            </a:r>
          </a:p>
        </p:txBody>
      </p:sp>
      <p:sp>
        <p:nvSpPr>
          <p:cNvPr id="2" name="TextBox 1">
            <a:extLst>
              <a:ext uri="{FF2B5EF4-FFF2-40B4-BE49-F238E27FC236}">
                <a16:creationId xmlns:a16="http://schemas.microsoft.com/office/drawing/2014/main" id="{31F26D8C-A522-415E-8007-19996514CD74}"/>
              </a:ext>
            </a:extLst>
          </p:cNvPr>
          <p:cNvSpPr txBox="1"/>
          <p:nvPr/>
        </p:nvSpPr>
        <p:spPr>
          <a:xfrm>
            <a:off x="909869" y="5242341"/>
            <a:ext cx="4056687" cy="923330"/>
          </a:xfrm>
          <a:prstGeom prst="rect">
            <a:avLst/>
          </a:prstGeom>
          <a:noFill/>
          <a:ln w="38100">
            <a:solidFill>
              <a:srgbClr val="FF0000"/>
            </a:solidFill>
          </a:ln>
        </p:spPr>
        <p:txBody>
          <a:bodyPr wrap="square" rtlCol="0">
            <a:spAutoFit/>
          </a:bodyPr>
          <a:lstStyle/>
          <a:p>
            <a:pPr algn="ctr"/>
            <a:r>
              <a:rPr lang="en-US">
                <a:latin typeface="Garamond" panose="02020404030301010803" pitchFamily="18" charset="0"/>
              </a:rPr>
              <a:t>Airbus 320N Spec_1 </a:t>
            </a:r>
            <a:r>
              <a:rPr lang="en-US" i="1">
                <a:latin typeface="Garamond" panose="02020404030301010803" pitchFamily="18" charset="0"/>
              </a:rPr>
              <a:t>is about </a:t>
            </a:r>
            <a:r>
              <a:rPr lang="en-US" b="1">
                <a:solidFill>
                  <a:srgbClr val="FF0000"/>
                </a:solidFill>
                <a:latin typeface="Garamond" panose="02020404030301010803" pitchFamily="18" charset="0"/>
              </a:rPr>
              <a:t>only</a:t>
            </a:r>
            <a:r>
              <a:rPr lang="en-US">
                <a:latin typeface="Garamond" panose="02020404030301010803" pitchFamily="18" charset="0"/>
              </a:rPr>
              <a:t> the class C defined as equivalent to the</a:t>
            </a:r>
          </a:p>
          <a:p>
            <a:pPr algn="ctr"/>
            <a:r>
              <a:rPr lang="en-US">
                <a:latin typeface="Garamond" panose="02020404030301010803" pitchFamily="18" charset="0"/>
              </a:rPr>
              <a:t>intersection of...</a:t>
            </a:r>
          </a:p>
        </p:txBody>
      </p:sp>
    </p:spTree>
    <p:extLst>
      <p:ext uri="{BB962C8B-B14F-4D97-AF65-F5344CB8AC3E}">
        <p14:creationId xmlns:p14="http://schemas.microsoft.com/office/powerpoint/2010/main" val="38192384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C81C7-633E-0CDB-FF66-C7866C165A26}"/>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9144EEE9-ED5E-93DB-ADE8-687C58D915A2}"/>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38EC54C9-5A4F-F652-1F82-386A8248A7A4}"/>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70D51A7D-F009-AEC0-90AC-4C660AEAA0EC}"/>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D6D7D648-5CCB-4BD7-05BA-C6680DE67727}"/>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255E682E-EA5D-53DE-A84D-CEC16FCE7FA1}"/>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48C55CA8-138E-C6B9-7BC8-05510FE6BF66}"/>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84F84BE8-EB72-09CF-C548-0012F675B2F4}"/>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524F2CB4-7611-DA94-FB5B-ED29A31B9F8A}"/>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EC19955E-CD22-81C9-915C-4D5A7DD2EDF5}"/>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939D8C13-0A02-C9D0-E563-4155F2AFD8F7}"/>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B6A88A1E-3611-9457-8E0D-DEC8B175D660}"/>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569BF2E2-7F00-08BA-7B9E-53361B6F5D77}"/>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F501F0D6-C158-68B4-5C24-F3052B5DBBD2}"/>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B7138F60-453E-2E4A-3190-1CC65B4011EF}"/>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5AA3EFDB-DB9D-EBE7-FAD9-6A822250D3A4}"/>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5B2860B7-8919-2684-6450-B3CB3BD57704}"/>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79D8FCA5-0B39-D490-E67B-75910BAF27E5}"/>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19225A09-5FB1-8ED5-CBC3-35D50D4C7B53}"/>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AD66BFBE-65D6-0AA0-3492-E0683ADEA5E6}"/>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DF1142C6-E41F-17E5-1BA1-7BCEB7266375}"/>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6ADE615E-B6D1-B868-E249-904317FD3395}"/>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AD573B1B-482E-2D82-A3BA-D56C7D6E9698}"/>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7A7B8F6B-F583-3657-3052-B61E35431AA0}"/>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B5E31778-DD50-37BF-D3D6-349EBB9C5432}"/>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C139D504-81D8-D76B-7171-CC835F7D3A55}"/>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CF59F164-A919-FAD6-8182-6F944AFDDEE9}"/>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85BFD930-5F13-AF7E-8C76-D55BF9C6229F}"/>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B65AC6EA-5D4B-FDCC-7CE9-6132EB7BBB84}"/>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1CA907D8-F324-D5B7-6482-CD68CB73F45B}"/>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2069C7B1-06D1-8674-7A7C-A2E15DCEC5E6}"/>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C7E0B5A7-998A-78FE-7E7A-F3A077595B44}"/>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D82F6D2B-64C0-4787-A46D-DBC2D92B2EC3}"/>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F0555B95-D4A4-A1E2-726C-A31C94A5707A}"/>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7CEAC0F0-C606-6151-218F-D66C4CDA7D7F}"/>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AFA83FDC-D986-2D60-F0F0-EEA5E4DF67EB}"/>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C316DEEC-E847-F5E5-8B9E-985B07443C03}"/>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C141DD88-3486-96F0-EEA0-F0FDACA905FA}"/>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32D94AC7-9E5E-56FE-3F40-B6AED32018CD}"/>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339B8ED2-DB3A-87AF-3D4B-8CC0BFE1A43D}"/>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E27CDC89-C3CA-FA3A-0D60-CC8B40BAAA37}"/>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10745BF2-5CD9-4AE0-4968-370D8C91244F}"/>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8C425E57-E292-F1A1-9DAB-D4429BBDF408}"/>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ED4B5B99-3301-6352-2A9D-E0129D18BFAF}"/>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DF9F9113-5315-9D8C-BAB4-7524331EE999}"/>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25E87A36-C58D-8AC5-B8B3-616A16CAAD20}"/>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B14C8754-D2A1-1E0C-3035-8D96A694FD8F}"/>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B72D4226-7075-5A04-DF71-CB2901E5978F}"/>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E4E04D12-409F-4203-1318-AEF6C95D944B}"/>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6B3DDA27-4B74-A9E3-75A6-3C717A6D8D72}"/>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6355A455-0C5B-46DE-4FCB-03DE638EE2F2}"/>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EA651C07-F5A5-8415-3201-E53CA7BA00F5}"/>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3EEA39C1-A8BB-490F-2D6E-29F8539E5E5A}"/>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47D8FA23-1960-79B9-FCED-0F17C577FEAF}"/>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969258FE-ECCC-2246-B4D5-2A5B239DF400}"/>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B0053BB9-136B-52B4-4F9C-66126F0FA2E6}"/>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98303089-1023-0625-9C8C-4EE9107B6311}"/>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619CD7EA-A6FB-9FC0-DD0F-4DEF5EBF6B94}"/>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76891E53-DB2F-C54D-FCC6-817F924FA285}"/>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14F6AD04-D9F4-8F64-EF20-DF3EF2A9C49B}"/>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07178A89-54C3-1F94-53DD-F18D623108E0}"/>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27236284-B0BB-7368-4E69-30F6759DC68E}"/>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948384C1-BD90-6C99-CF83-750A6B058059}"/>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72A0D491-5F26-B10B-7CDB-1B969E1AF2EC}"/>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EE6E5C7E-A980-4A33-245B-1514E2206A0B}"/>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7325A7E8-B514-64CA-C5B9-C5B29C96AEE0}"/>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1960823D-C684-19F6-142D-39F6E4A7C7B1}"/>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58BF3A4B-B250-D1BC-C04E-29FD82C4ABDE}"/>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C2FDE2C6-E2F8-85F9-E56E-83DE1F32964B}"/>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C011E1CC-A458-479C-481A-4E6B58D90C09}"/>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B0A43D92-69C5-78F2-73AB-7B25922B66AD}"/>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FEA55972-6C13-22CC-2277-5CB5C8C8EAAC}"/>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5161B650-B0BD-35FE-5290-2AFFB7D88A40}"/>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20528D9D-2BFE-509C-0D7D-BDBF02C55AB7}"/>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E1AF4F74-08E4-1F08-6EF8-25C1C1013A4C}"/>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AB83A59F-4036-9BC2-9F5A-94A56BEBBBE8}"/>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A6CBF0C5-1571-137F-82FE-D4D4A776EDED}"/>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CAC574DB-FF82-FABD-3203-B9651D0547DA}"/>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0853C204-5464-17C0-DEF9-772DC0B56FF1}"/>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0FB19BFC-CA46-4C86-2F3C-1590AE166D35}"/>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BB60973C-3D82-AF10-4E97-44C83A44C851}"/>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C8035CF7-A513-DD92-AA64-801FF542FAC0}"/>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8BFC2A6E-421A-D803-63D5-C057D8789AD4}"/>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89FE1C9B-22DF-505D-D1A6-9831FF3BD78E}"/>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9B293C26-6EB5-B3CB-EF8E-B63DE856997C}"/>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B2120EBA-F892-57CB-1B96-61536E78DD89}"/>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C3B08FEA-32D0-EEF3-530E-F0B48228392A}"/>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37414DBD-1FB3-A6C7-2062-7A47C9B6732A}"/>
              </a:ext>
            </a:extLst>
          </p:cNvPr>
          <p:cNvSpPr txBox="1"/>
          <p:nvPr/>
        </p:nvSpPr>
        <p:spPr>
          <a:xfrm>
            <a:off x="-18998" y="260590"/>
            <a:ext cx="292259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ANYTHING</a:t>
            </a:r>
          </a:p>
          <a:p>
            <a:pPr algn="ctr"/>
            <a:r>
              <a:rPr lang="en-US" sz="2800" b="1">
                <a:solidFill>
                  <a:srgbClr val="FF0000"/>
                </a:solidFill>
                <a:latin typeface="Garamond" panose="02020404030301010803" pitchFamily="18" charset="0"/>
              </a:rPr>
              <a:t>INTERESTING?</a:t>
            </a:r>
          </a:p>
        </p:txBody>
      </p:sp>
    </p:spTree>
    <p:extLst>
      <p:ext uri="{BB962C8B-B14F-4D97-AF65-F5344CB8AC3E}">
        <p14:creationId xmlns:p14="http://schemas.microsoft.com/office/powerpoint/2010/main" val="520987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EEC97-CD21-7D11-4C04-4B40960A1F05}"/>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4AE1C6E6-BDFB-A85D-FA1E-0DAA4432A10C}"/>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D7874E92-176A-8916-3580-1518F4AC963B}"/>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603A1E77-B1CB-9C68-B7A5-D6B639762DD2}"/>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B8543926-FD9F-D2AB-742A-A53DC4FE71B1}"/>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AA3AF140-F0AD-52AD-08AE-1BA582B1D77E}"/>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FB5D2B4A-089E-3609-66E8-1D4EEDD9296C}"/>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9222CA20-3F39-A6E2-0B72-5328C0CAECAA}"/>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6B57926A-5C5E-FD6F-7889-4694B7CD336E}"/>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EC6DCA1E-7156-B4A4-A57D-16EBD9DE3952}"/>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4DB6F1A5-D8B3-EA88-D1DF-0F6451AD05C8}"/>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8CF63C65-B0E7-999A-43FE-28B6C741E6D5}"/>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54B564A4-A0F1-92A2-1EAC-3B00E6B44B4F}"/>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84CF0F1C-2EE4-09A3-5854-0749D2C53AD7}"/>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63E394CD-3150-75DD-F3D8-3515C5D76A5F}"/>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F4BCE005-AC72-0120-A866-940A395F9417}"/>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00BE8C69-CB9C-0CF7-56A6-5B2FD132237C}"/>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7685C8C3-ADAB-A524-2856-24429FDC9EB3}"/>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717A910E-6DCA-CEFF-E6F2-947DF5FF4C11}"/>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31C402F3-DABF-3BCC-77F7-C35EB56C2C1D}"/>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340114EC-9AFD-6287-B21F-06B8B7143FB6}"/>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3D2169EE-6449-A818-C561-7860CA8A36F3}"/>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A1E54D26-4892-BE0F-FD58-C7A93D728833}"/>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A8B06423-025C-42A0-9526-F77AE3BAD7FF}"/>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EBE6B294-56CB-7445-426C-C5244F451128}"/>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002A8B07-166C-2D51-478D-04D12BBEFCA2}"/>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DA7A4888-0455-3A1E-69C4-5CFB36487B24}"/>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6C2A1053-6C43-B337-1BC9-F0BE59BA7CC7}"/>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EA846AD2-D923-85E6-318F-AF6B20232E56}"/>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C6CB7620-9454-4EBC-3A49-D857E576BC1F}"/>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B630AC2E-5454-5C6C-53CB-B0F1319939E0}"/>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62265174-6E30-E17A-8AB7-E2613F9F3845}"/>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E8C0244A-7E75-86E0-31DB-CCC34E199E98}"/>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D8BF059A-6EA1-33E4-0728-95F799D2AF6A}"/>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3AA28393-8A42-829F-C616-F013C975D433}"/>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36AB8486-40F3-0837-11BF-C94713849F68}"/>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761B852C-CF46-9CE1-4A89-0D7704278C1E}"/>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E03BBFFA-CCA3-D129-B8B5-F569A516B01C}"/>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BBDA64CE-DFA6-6DF2-B604-B46D0AFD953F}"/>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FD1DD7B4-894F-FACA-1622-B898A57B947D}"/>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7D6749A-612E-EF9D-4E04-26F72B5CA779}"/>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1A2C8DB7-E2C4-7836-6BE6-E4A1943339D3}"/>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15E95DA1-1942-E7A8-024C-7D11E42DA7BB}"/>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45330068-24E2-36C3-168E-9616A5F0FB5B}"/>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3BA611B4-570C-64F0-C4A6-67B577826FA2}"/>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69A749E0-276A-BD99-E63B-E781C86EF74D}"/>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40094B5E-5BAC-998B-88EE-344FE7A2BF20}"/>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1EE3756A-057E-89ED-2F1E-E1BFA7A487C2}"/>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6A6379D3-0561-46A8-73E1-08805A469521}"/>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555A953D-7141-CD54-9E0B-C13F63C22526}"/>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265B6E46-4402-0D02-E8B8-9900DFC72AC9}"/>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47A6C4A3-9812-8CFC-CCDB-5AE7B476CACD}"/>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EB2226C3-3FC6-9E54-F518-67F9E5039FD1}"/>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4FB0EBBF-31C3-CF15-152D-3FB3351B5BAD}"/>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62D37488-BF02-1474-2F6C-E52EF6562532}"/>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7AE8EC56-16F6-FD47-CDA6-3911B73B0511}"/>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C0771C89-A321-F809-050C-F3EF7A1FF008}"/>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A9EB1EE9-EE23-0DCC-0AEF-05456F556555}"/>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15B0598D-A112-3FD3-4BBA-0CF2290F65A9}"/>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C79EA029-C913-1428-6F69-277ADE4EF509}"/>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E005AA78-BBC8-0F88-7384-22B478643717}"/>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C44B0FEA-37A4-E3CB-FF6C-86077769B39F}"/>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5D8022EA-66B3-890C-258E-BBEA4A130A7F}"/>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9E0D9590-A13E-7AA4-9EAB-77A74AF525CD}"/>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CA0F8C0A-B448-78AC-D2A7-668E58D77219}"/>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E279120D-19EC-AF91-5747-03E7C378396B}"/>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0146D658-F091-68E2-0BE4-9BCD7F23EE72}"/>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E917FDED-AEDF-6C7F-32BA-3E995FF74FF1}"/>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48E01B39-672D-0AA6-A95D-E663CBD23F95}"/>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DDFC6E1A-4B3C-2011-C3FC-E8B6F5867DB4}"/>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F0F25621-E373-A98A-8CFE-B27EB4692EA8}"/>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C6F42A22-9280-23AC-047B-36FE069712E4}"/>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CE35CC10-EC41-8CA9-C377-2EDE7AEC3C8E}"/>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0F4A7E39-657D-01FC-A7CC-79B5B488093C}"/>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EC371342-807E-40D5-876F-33F0C3077D96}"/>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879BD040-6527-0694-79AB-1B20D5E4AE44}"/>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BE68064A-A576-156C-B92A-99B0D8550D22}"/>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FFA14908-312A-15E6-3233-3949003F3091}"/>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FEDCB90F-EBE7-CA4A-C73F-A9BE6DE32026}"/>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4E997D1E-558D-F5E7-53FC-C82E29782018}"/>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19162C21-84AC-C0EC-3AEC-4803F4783D9C}"/>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4197A381-B068-2F23-6665-0235D211CFED}"/>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6F793CEF-4547-DC8D-982A-42AAFB1BEE2A}"/>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918E844C-0183-E075-57B3-AEAE17EDAFE9}"/>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D969A273-E8CF-198B-198E-AAAE217844EB}"/>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698178C7-2448-4586-E33E-14BDEBA6B421}"/>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B5781AB6-CC70-BDBF-E6C1-3AF1CE44463A}"/>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0F7CFFBA-3195-5D39-D0A6-878F88057F7A}"/>
              </a:ext>
            </a:extLst>
          </p:cNvPr>
          <p:cNvSpPr txBox="1"/>
          <p:nvPr/>
        </p:nvSpPr>
        <p:spPr>
          <a:xfrm>
            <a:off x="-18998" y="260590"/>
            <a:ext cx="292259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ANYTHING</a:t>
            </a:r>
          </a:p>
          <a:p>
            <a:pPr algn="ctr"/>
            <a:r>
              <a:rPr lang="en-US" sz="2800" b="1">
                <a:solidFill>
                  <a:srgbClr val="FF0000"/>
                </a:solidFill>
                <a:latin typeface="Garamond" panose="02020404030301010803" pitchFamily="18" charset="0"/>
              </a:rPr>
              <a:t>INTERESTING?</a:t>
            </a:r>
          </a:p>
        </p:txBody>
      </p:sp>
      <p:sp>
        <p:nvSpPr>
          <p:cNvPr id="2" name="Oval 1">
            <a:extLst>
              <a:ext uri="{FF2B5EF4-FFF2-40B4-BE49-F238E27FC236}">
                <a16:creationId xmlns:a16="http://schemas.microsoft.com/office/drawing/2014/main" id="{353F7971-72BB-023E-D284-65B594BE6050}"/>
              </a:ext>
            </a:extLst>
          </p:cNvPr>
          <p:cNvSpPr/>
          <p:nvPr/>
        </p:nvSpPr>
        <p:spPr>
          <a:xfrm>
            <a:off x="1333106" y="5064203"/>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AFDF7A97-46BA-03B5-B392-FAD312984788}"/>
              </a:ext>
            </a:extLst>
          </p:cNvPr>
          <p:cNvSpPr/>
          <p:nvPr/>
        </p:nvSpPr>
        <p:spPr>
          <a:xfrm>
            <a:off x="3848387" y="5074446"/>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50FE0F2-9DEA-C5C2-FCDF-38C069467EF6}"/>
              </a:ext>
            </a:extLst>
          </p:cNvPr>
          <p:cNvSpPr/>
          <p:nvPr/>
        </p:nvSpPr>
        <p:spPr>
          <a:xfrm>
            <a:off x="6423555" y="5061302"/>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23637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C53582-6F9D-7002-E73A-003C4918E278}"/>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16E3676E-342B-A420-D238-0FD5E88335C5}"/>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355EFC30-1832-9FDB-560A-599F5AEA01F0}"/>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3001C725-48E2-283C-F887-2150BD26F056}"/>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73669209-8EA4-7316-625D-D3D19EE4B787}"/>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ED3606C4-5C3D-4D48-3279-09DF0F5C7A15}"/>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73AAC33F-B895-90BA-E38B-182FAE77D853}"/>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D388071A-9EA1-42BB-C0D2-1F7A9DB636B6}"/>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00C2D5BD-3A34-135B-4929-D3DB3F09E6AD}"/>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C596A4CC-2B42-64EA-D1DC-1CF83F9438DB}"/>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4F6FA86A-0E05-3149-D86B-675B1DEEB048}"/>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F0191D3F-1733-E056-5B0E-3ABC9EEF6CD5}"/>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E6E2A41F-5633-7D99-FA37-D6EF77205B92}"/>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9AD1F180-D1CC-7830-DA7D-1E0F80F971B2}"/>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70E01D50-A424-01FB-A237-CF5438BD6C12}"/>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8016B53F-4703-B0B8-AE36-C2056C77B0FD}"/>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95A1B849-B8BC-67D0-B732-CDA102092F55}"/>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23B56EBC-F5E3-6A2A-C9D9-A1C5EF2C2059}"/>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B0221843-8CAD-165E-9BC2-1995360D84A4}"/>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8DD696B4-62F1-FA6C-0E6A-2876B48513DD}"/>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D243ED7A-F8BB-E197-99D7-25FC88EE1414}"/>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EE98527D-5F13-8ED5-C00E-B67C95F89643}"/>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E93B61D5-3222-20B5-441D-0D75BD140536}"/>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87B85894-8D51-B75F-4163-87E159A21BB6}"/>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FBDC91D0-10D6-8AB0-473F-970DFF130796}"/>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B6A78FA1-D136-E8AB-7ACA-3EBB1213BB78}"/>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78227725-72D8-D5A0-3156-35A61DFE2DC9}"/>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36AB965D-C14C-5A59-4483-FAB3978687DA}"/>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AC2A4D66-5FBB-B851-5A51-102DAA7F04C2}"/>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7EF2D85F-103D-52E9-DAA3-3DD59BD5ACD4}"/>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BA01C3D8-D2B9-6741-6ED9-765BE8A22C34}"/>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B9AD2BFE-5F4E-A57B-F5CF-EC92D9C118C1}"/>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414BA10B-8ADF-CA14-F7F6-64A0516D8D65}"/>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97E74A28-8BB7-D256-36B5-3DEBFACA0B44}"/>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5AAC1664-DF17-1FF0-616C-661A07CA3CB2}"/>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771BC694-4573-120D-0989-D0F4B20E4FA3}"/>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42977CE2-9E77-8CB7-31FE-85E9C0157B66}"/>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6B6C9173-9BFE-829E-9D8B-09AC4CAD1947}"/>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AC626B2E-6C66-A5E2-98CD-74CDE86ADAB2}"/>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FCCE5160-E25A-5E67-EDEA-F373FC5E9DCC}"/>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FB814EAD-7F1B-A079-DE16-7C7A25ED2EC4}"/>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1E898B33-41BE-3E83-7502-714FDFFECBB8}"/>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30E522D6-0D4E-5398-9EAE-77BC41BB4D2F}"/>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51141600-BD74-7B99-1CD7-9742EF70CEFA}"/>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775E790C-CB85-EBFD-45BC-700D2D91B21A}"/>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59B14B9F-9785-9F6F-9EDE-6F87E33F5BA1}"/>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9484BE26-5245-89CE-0FB5-FE463DE4CDC0}"/>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79EA6225-424F-1569-1581-569ABC5D2434}"/>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1FAC3F39-2820-FB7B-05AD-396E4CC2A9B7}"/>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2DFF294E-9CD3-D3A4-E218-2B0D1754FA3E}"/>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24AED59B-1658-68C0-D74E-BFA745A8586F}"/>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83711811-989F-01B9-3473-B35A85FEF5DE}"/>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8FF7C1F0-BB33-0003-E3B1-72654C1D7CD2}"/>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6DADB729-56D1-FAEE-DEE2-3D556FEC9073}"/>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1F28D59F-9846-BC5E-423B-167DDA7F4731}"/>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CA21CD46-9A56-EBCC-DDA2-84BF961D1C8F}"/>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9426BCEF-BB6D-372A-6DAF-A579FC5FA5D9}"/>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2970447B-65D9-696B-0A32-AB48B6183312}"/>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1296C9B3-3B45-D371-7920-4B0F3118F177}"/>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B3DE3A30-BAAB-9D08-71D7-C7A164C483DF}"/>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2D2E2FBE-45D6-E8D8-AC47-D2B4D4BBB5B4}"/>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D267E8C7-A9D0-4202-4658-441017F5C170}"/>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7C4CDE2E-7CB6-FBF5-BA84-45B184C5D703}"/>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B71CAD00-A037-DDBC-26B7-729681D2DC69}"/>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057F9729-9CEC-3776-5780-B86E0D1B3501}"/>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F81E8C93-FE09-9F5C-7F34-F2BB59550E20}"/>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91FBAA14-BB2A-DCE1-4200-DEA8D06961E6}"/>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1BA4A1AD-F0D8-FBD5-3D43-8391BE11A6E2}"/>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37C86CDF-4C30-0614-980F-D9597843FF07}"/>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97BDC140-A45F-4541-643F-D025D3475C28}"/>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08C0DFCB-4D0F-15AC-26C5-A173B971DA9D}"/>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AFF1C806-DE6C-ECB6-E970-7652D9196CC0}"/>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49D140A7-81A7-F515-CB89-53F41D0BE84B}"/>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A7928309-FCA1-D8A9-AE67-457DD57A64AC}"/>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D6E94261-864D-0A9E-8C9E-E77028B6BE9D}"/>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5681273C-947E-3ADA-0C73-44E9FF93591B}"/>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95CAD56E-EDF1-3D1D-E0DC-0397F57202CF}"/>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8CA100D7-7C1C-B23E-4912-D45642894427}"/>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360BF9BF-9E04-FA27-A132-FA131C73472F}"/>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36E3A29F-3A8D-D453-076B-4547D7E280B0}"/>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7C77B1FF-EE8D-4B43-FB16-303E0360608E}"/>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521609AA-64F5-24B1-7CAA-EC3A5AF40DCD}"/>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D927AF4A-5765-FF99-40E9-A46DD42D2B83}"/>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F257772B-210B-D3B3-5D30-28F5CA86639E}"/>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6154A28A-424E-AF0B-E3C1-7D89760DE8A9}"/>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D7FD0715-9146-45DD-B4B5-6002D894F872}"/>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9E73250D-7138-BCD8-97BC-66F872EB0385}"/>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EBD0CDF7-5C80-06A8-126B-2A77F92369B6}"/>
              </a:ext>
            </a:extLst>
          </p:cNvPr>
          <p:cNvSpPr txBox="1"/>
          <p:nvPr/>
        </p:nvSpPr>
        <p:spPr>
          <a:xfrm>
            <a:off x="-18998" y="260590"/>
            <a:ext cx="292259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ANYTHING</a:t>
            </a:r>
          </a:p>
          <a:p>
            <a:pPr algn="ctr"/>
            <a:r>
              <a:rPr lang="en-US" sz="2800" b="1">
                <a:solidFill>
                  <a:srgbClr val="FF0000"/>
                </a:solidFill>
                <a:latin typeface="Garamond" panose="02020404030301010803" pitchFamily="18" charset="0"/>
              </a:rPr>
              <a:t>INTERESTING?</a:t>
            </a:r>
          </a:p>
        </p:txBody>
      </p:sp>
      <p:sp>
        <p:nvSpPr>
          <p:cNvPr id="2" name="Oval 1">
            <a:extLst>
              <a:ext uri="{FF2B5EF4-FFF2-40B4-BE49-F238E27FC236}">
                <a16:creationId xmlns:a16="http://schemas.microsoft.com/office/drawing/2014/main" id="{255A2BCB-0841-FDC3-5DC3-744D5D7F38A1}"/>
              </a:ext>
            </a:extLst>
          </p:cNvPr>
          <p:cNvSpPr/>
          <p:nvPr/>
        </p:nvSpPr>
        <p:spPr>
          <a:xfrm>
            <a:off x="2006219" y="5683459"/>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45FBABD9-8AC2-EFB0-8BF3-0B145027485E}"/>
              </a:ext>
            </a:extLst>
          </p:cNvPr>
          <p:cNvSpPr/>
          <p:nvPr/>
        </p:nvSpPr>
        <p:spPr>
          <a:xfrm>
            <a:off x="4537508" y="5712617"/>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D71AEEE-F108-4F1D-A561-F4D8E97F0B8D}"/>
              </a:ext>
            </a:extLst>
          </p:cNvPr>
          <p:cNvSpPr/>
          <p:nvPr/>
        </p:nvSpPr>
        <p:spPr>
          <a:xfrm>
            <a:off x="7097891" y="5711706"/>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85478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77CF8-4929-68EA-BCEB-B9E6A0573F2C}"/>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8343069B-12BC-0CC9-1248-24FAB7B755AC}"/>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58EED6BE-908F-E7AE-E839-8CF613C637BD}"/>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A0FE63CB-A3B2-94EE-9AB8-BD62E852F7D5}"/>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AB0781D8-FB6C-8FF0-558E-E04339C27A52}"/>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544664EC-7B0E-E4C0-6E25-18E0DB5301AD}"/>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1449052E-FACF-6187-CA70-0C459A6C63EA}"/>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C665E590-55D7-80AB-5417-5321C79E3CF6}"/>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30C0EE8C-D923-862D-F12F-3B1A0C44E283}"/>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12CA9D82-F5B8-AF16-DDA1-C8386E9FD75F}"/>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46156B31-BAE7-3F6C-80BA-2810AB227DC4}"/>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0829D3F4-4B18-B893-F18D-50DCEE57D2BA}"/>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6A4D8564-0BEB-99F7-E329-DF2AAC352F2C}"/>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1932B8CC-C595-CE03-34F2-E6A6EA040597}"/>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BBD744A6-0482-82C7-37EC-0DD22D3A36BF}"/>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EBDE1E36-1E31-9728-0FA8-AD8EDCBA7FE3}"/>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2BDF5004-CD46-32DD-7EE6-CB98E8ACDB71}"/>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6D4C7104-2B3A-C84C-DCDE-594FB382D19E}"/>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35F8B095-7108-B454-DF4F-7ABDB3E693F9}"/>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CBC88941-E2AA-305C-48C4-8F0D1ED67B2E}"/>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49FD2F85-1045-E2CA-E6CA-A54B8D853356}"/>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AE2A595C-FC0A-1EAD-DBE7-0E8B86C3FD50}"/>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18A73DC3-6676-0AF4-6299-AB19F8B94148}"/>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7D2AEBA0-7A55-3E31-1CE1-2D54EE65B9BC}"/>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51A52D5C-632E-17A9-0579-912EB25E4DF6}"/>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EE014497-AA2C-38ED-2A49-D3FF09FB9214}"/>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EB666962-6DF3-706F-86DA-01349186F5AC}"/>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2C0D63C4-BD34-D297-9E09-4BBF4200D327}"/>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0354E684-CD78-2544-6AC3-5FC5703FE0E0}"/>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C202C661-6D70-CE4B-980F-2F88A7C22948}"/>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EFC67DCD-B880-76B3-CDED-500F73633667}"/>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2EA7A98A-2439-E179-0F49-4802ED1CCB6A}"/>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DAF03549-9E0C-BB13-59B6-546B82698E22}"/>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121A018D-4D02-E71B-B0BA-1A22D36EC532}"/>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F187EC92-0FC6-8073-A632-37124120CB4E}"/>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41991161-7BB0-6A19-6FE4-3D2A097103AF}"/>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982B032D-726B-931A-9372-7BC3287A83A5}"/>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135E19D0-DDD1-497D-060C-48F691E2DD82}"/>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D630D0D0-BEE0-1B64-FAE7-CF69619F1C11}"/>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2B2C5CBF-88CD-D80D-D1DD-06EA0C317D5F}"/>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A412CD24-565C-BC48-70B7-5C44AD1269AD}"/>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9514CBE6-78FA-679E-4D05-1E89385F044E}"/>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06230638-6BEB-0800-794F-E19439594D3B}"/>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B9BDAB97-2CF3-44FE-C7C8-97820DD48767}"/>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4795D65F-4E3A-9D3A-D13F-86AA6B139855}"/>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1CE2FC43-1622-1310-F99E-9BC36A438B8E}"/>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E0F21EA0-E770-C9BC-C0F0-34F605E145D3}"/>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4A844E32-D004-5A34-CE0D-7B08723FD091}"/>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63B1CAD0-2D70-66BC-66D0-90A686B44681}"/>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C1771A83-3F01-F187-EB19-56CD37530632}"/>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6A54F89E-4D3C-3336-04B2-1EBD69587514}"/>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A0B28384-A8B8-5F5C-DD78-28DBD2C6EEC5}"/>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A46498CC-7767-9209-C578-0752E5914A7E}"/>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923EB7CC-C5D4-6E11-5570-FBC49C47D658}"/>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646B0059-4656-B811-8659-E28D694C679D}"/>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BF5FCB1C-EF72-0EA1-A73B-CF299D5EE384}"/>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B779848D-9C2A-AAEB-BAA4-872CF7D05B3C}"/>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244BC771-43FD-492D-85B3-2188CAA0110F}"/>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D719E31A-2245-4115-3AEF-E372FFFBE302}"/>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C4894693-71B8-64CB-5587-EA18BE2D1E09}"/>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30569748-8674-6CC6-FC40-39753B7F27F6}"/>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9CDAD59A-468D-E62A-AC04-EDB02133706B}"/>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9737398B-8867-6414-8350-5CC780170B3D}"/>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5D51581A-529D-449D-3804-68DA3E66F1CF}"/>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7829259C-EA9E-1651-6A75-03FB140571BC}"/>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CBF105A5-C015-6996-DBF1-06C1E5CD36DD}"/>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6A94E84D-0271-301F-C539-C86ECAD0D108}"/>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1FF75F84-49E5-505B-16A6-48E11DD034F1}"/>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9EAFFCB9-0538-F301-8F16-D0DA57291493}"/>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9A2269F4-01E2-E2B6-067E-355106F94A09}"/>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43CA11C5-1AB3-1539-3875-C33659127EAB}"/>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1BE2E04D-FBEB-28E9-C56B-55600FD5AD74}"/>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A14E4CD7-44F8-BBC0-0401-29D13F4FA0AA}"/>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D4AFA6B5-608C-92AD-2413-B7D2A4AD4716}"/>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FC1F2D39-A857-5D4C-8B9A-9775F0285601}"/>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6E78BD5F-B88A-1FF0-EF9B-B4D717EEC21E}"/>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0726503B-FF26-5FBE-3EDA-7784AE6A3C2A}"/>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A6B4EBDB-C7AE-26DF-9DF2-91E7E0B6D422}"/>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77858707-0B30-A2D1-C757-5F345E4BB1FF}"/>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F769812B-39AF-68AC-0619-3932A1701C63}"/>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B191996A-699E-6DDE-7464-D322ECD33267}"/>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F17F12E6-8878-117D-6926-16B78BA8B25A}"/>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F280C180-CF37-6964-7560-521A7B5AA46F}"/>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F4E2EB83-C273-479A-4700-651A2DEDB8F3}"/>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BB32A1F2-7BAA-D76C-2E50-E22F59D7CA08}"/>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65873FC9-F6A7-F916-740E-FA92C1ED8591}"/>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F615CF7C-6CC9-0E8C-6459-D1EE306BF09F}"/>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57FA224F-D07D-6658-110C-BC36F479266F}"/>
              </a:ext>
            </a:extLst>
          </p:cNvPr>
          <p:cNvSpPr txBox="1"/>
          <p:nvPr/>
        </p:nvSpPr>
        <p:spPr>
          <a:xfrm>
            <a:off x="-18998" y="260590"/>
            <a:ext cx="2922595"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ANYTHING</a:t>
            </a:r>
          </a:p>
          <a:p>
            <a:pPr algn="ctr"/>
            <a:r>
              <a:rPr lang="en-US" sz="2800" b="1">
                <a:solidFill>
                  <a:srgbClr val="FF0000"/>
                </a:solidFill>
                <a:latin typeface="Garamond" panose="02020404030301010803" pitchFamily="18" charset="0"/>
              </a:rPr>
              <a:t>INTERESTING?</a:t>
            </a:r>
          </a:p>
        </p:txBody>
      </p:sp>
      <p:sp>
        <p:nvSpPr>
          <p:cNvPr id="2" name="Oval 1">
            <a:extLst>
              <a:ext uri="{FF2B5EF4-FFF2-40B4-BE49-F238E27FC236}">
                <a16:creationId xmlns:a16="http://schemas.microsoft.com/office/drawing/2014/main" id="{FB72623B-DF02-42D2-AA4A-5F65D799A1D6}"/>
              </a:ext>
            </a:extLst>
          </p:cNvPr>
          <p:cNvSpPr/>
          <p:nvPr/>
        </p:nvSpPr>
        <p:spPr>
          <a:xfrm>
            <a:off x="7894791" y="716428"/>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5304F34A-3598-02A5-DA28-01EF7C37A2AB}"/>
              </a:ext>
            </a:extLst>
          </p:cNvPr>
          <p:cNvSpPr/>
          <p:nvPr/>
        </p:nvSpPr>
        <p:spPr>
          <a:xfrm>
            <a:off x="922528" y="3966554"/>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DCF0CDB-3317-0ED3-6CC6-066DEB84F61A}"/>
              </a:ext>
            </a:extLst>
          </p:cNvPr>
          <p:cNvSpPr/>
          <p:nvPr/>
        </p:nvSpPr>
        <p:spPr>
          <a:xfrm>
            <a:off x="9865912" y="3964500"/>
            <a:ext cx="944339" cy="60203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17976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DA379-EFA0-4F72-5AC0-F324B0943700}"/>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AC5CEBEF-2853-B8FA-0806-6FF5AADBA774}"/>
              </a:ext>
            </a:extLst>
          </p:cNvPr>
          <p:cNvSpPr/>
          <p:nvPr/>
        </p:nvSpPr>
        <p:spPr>
          <a:xfrm>
            <a:off x="5157402" y="16558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5" name="Straight Arrow Connector 4">
            <a:extLst>
              <a:ext uri="{FF2B5EF4-FFF2-40B4-BE49-F238E27FC236}">
                <a16:creationId xmlns:a16="http://schemas.microsoft.com/office/drawing/2014/main" id="{2D82FA98-064A-D4CD-CCCA-240B25403C9A}"/>
              </a:ext>
            </a:extLst>
          </p:cNvPr>
          <p:cNvCxnSpPr>
            <a:cxnSpLocks/>
            <a:endCxn id="4" idx="4"/>
          </p:cNvCxnSpPr>
          <p:nvPr/>
        </p:nvCxnSpPr>
        <p:spPr>
          <a:xfrm flipV="1">
            <a:off x="6096000" y="1100717"/>
            <a:ext cx="0" cy="6518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Oval 7">
            <a:extLst>
              <a:ext uri="{FF2B5EF4-FFF2-40B4-BE49-F238E27FC236}">
                <a16:creationId xmlns:a16="http://schemas.microsoft.com/office/drawing/2014/main" id="{89147D1D-D3CB-EB85-948D-DE6A63AFCCE9}"/>
              </a:ext>
            </a:extLst>
          </p:cNvPr>
          <p:cNvSpPr/>
          <p:nvPr/>
        </p:nvSpPr>
        <p:spPr>
          <a:xfrm>
            <a:off x="5157401" y="1373912"/>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SOC Code</a:t>
            </a:r>
          </a:p>
        </p:txBody>
      </p:sp>
      <p:sp>
        <p:nvSpPr>
          <p:cNvPr id="9" name="Decision 8">
            <a:extLst>
              <a:ext uri="{FF2B5EF4-FFF2-40B4-BE49-F238E27FC236}">
                <a16:creationId xmlns:a16="http://schemas.microsoft.com/office/drawing/2014/main" id="{BE3D50DD-014C-FE45-BC77-682E16A4F744}"/>
              </a:ext>
            </a:extLst>
          </p:cNvPr>
          <p:cNvSpPr/>
          <p:nvPr/>
        </p:nvSpPr>
        <p:spPr>
          <a:xfrm>
            <a:off x="2731081"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sp>
        <p:nvSpPr>
          <p:cNvPr id="10" name="Decision 9">
            <a:extLst>
              <a:ext uri="{FF2B5EF4-FFF2-40B4-BE49-F238E27FC236}">
                <a16:creationId xmlns:a16="http://schemas.microsoft.com/office/drawing/2014/main" id="{7F4E21E9-D726-9FAE-90B6-ED1E84A2B324}"/>
              </a:ext>
            </a:extLst>
          </p:cNvPr>
          <p:cNvSpPr/>
          <p:nvPr/>
        </p:nvSpPr>
        <p:spPr>
          <a:xfrm>
            <a:off x="5264439"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SOC_code_2</a:t>
            </a:r>
            <a:endParaRPr lang="en-US" sz="1800" b="1">
              <a:solidFill>
                <a:schemeClr val="tx1"/>
              </a:solidFill>
              <a:latin typeface="Garamond" panose="02020404030301010803" pitchFamily="18" charset="0"/>
            </a:endParaRPr>
          </a:p>
        </p:txBody>
      </p:sp>
      <p:sp>
        <p:nvSpPr>
          <p:cNvPr id="11" name="Decision 10">
            <a:extLst>
              <a:ext uri="{FF2B5EF4-FFF2-40B4-BE49-F238E27FC236}">
                <a16:creationId xmlns:a16="http://schemas.microsoft.com/office/drawing/2014/main" id="{DF61AD8A-B69D-D2B3-BE5A-5A2A8633BDC2}"/>
              </a:ext>
            </a:extLst>
          </p:cNvPr>
          <p:cNvSpPr/>
          <p:nvPr/>
        </p:nvSpPr>
        <p:spPr>
          <a:xfrm>
            <a:off x="7797797" y="286774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SOC_code_3</a:t>
            </a:r>
            <a:endParaRPr lang="en-US" sz="1800" b="1">
              <a:solidFill>
                <a:schemeClr val="tx1"/>
              </a:solidFill>
              <a:latin typeface="Garamond" panose="02020404030301010803" pitchFamily="18" charset="0"/>
            </a:endParaRPr>
          </a:p>
        </p:txBody>
      </p:sp>
      <p:cxnSp>
        <p:nvCxnSpPr>
          <p:cNvPr id="12" name="Straight Arrow Connector 11">
            <a:extLst>
              <a:ext uri="{FF2B5EF4-FFF2-40B4-BE49-F238E27FC236}">
                <a16:creationId xmlns:a16="http://schemas.microsoft.com/office/drawing/2014/main" id="{1256F3D1-F279-E214-024B-A322E153D973}"/>
              </a:ext>
            </a:extLst>
          </p:cNvPr>
          <p:cNvCxnSpPr>
            <a:cxnSpLocks/>
            <a:stCxn id="9" idx="2"/>
            <a:endCxn id="15" idx="0"/>
          </p:cNvCxnSpPr>
          <p:nvPr/>
        </p:nvCxnSpPr>
        <p:spPr>
          <a:xfrm flipH="1">
            <a:off x="1812707" y="3990254"/>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2610FFAF-5FF7-C4E1-AE07-3809E1B254A3}"/>
              </a:ext>
            </a:extLst>
          </p:cNvPr>
          <p:cNvGrpSpPr/>
          <p:nvPr/>
        </p:nvGrpSpPr>
        <p:grpSpPr>
          <a:xfrm>
            <a:off x="1458815" y="5156291"/>
            <a:ext cx="707783" cy="400110"/>
            <a:chOff x="8969895" y="6123192"/>
            <a:chExt cx="707783" cy="406503"/>
          </a:xfrm>
        </p:grpSpPr>
        <p:sp>
          <p:nvSpPr>
            <p:cNvPr id="14" name="TextBox 13">
              <a:extLst>
                <a:ext uri="{FF2B5EF4-FFF2-40B4-BE49-F238E27FC236}">
                  <a16:creationId xmlns:a16="http://schemas.microsoft.com/office/drawing/2014/main" id="{A8662554-EDA8-A506-8B8E-CF0DD26C0D62}"/>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15" name="Rectangle 14">
              <a:extLst>
                <a:ext uri="{FF2B5EF4-FFF2-40B4-BE49-F238E27FC236}">
                  <a16:creationId xmlns:a16="http://schemas.microsoft.com/office/drawing/2014/main" id="{4358F65C-AA16-C9BB-5CAC-C7B3AA7E1170}"/>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7DC0C8FD-4CA3-7971-A357-37B298F5B8EE}"/>
              </a:ext>
            </a:extLst>
          </p:cNvPr>
          <p:cNvCxnSpPr>
            <a:cxnSpLocks/>
            <a:endCxn id="23" idx="0"/>
          </p:cNvCxnSpPr>
          <p:nvPr/>
        </p:nvCxnSpPr>
        <p:spPr>
          <a:xfrm flipH="1">
            <a:off x="4346067"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B2D6007D-21AC-507F-9BA8-72388D6B510F}"/>
              </a:ext>
            </a:extLst>
          </p:cNvPr>
          <p:cNvGrpSpPr/>
          <p:nvPr/>
        </p:nvGrpSpPr>
        <p:grpSpPr>
          <a:xfrm>
            <a:off x="3992175" y="5157563"/>
            <a:ext cx="707783" cy="400110"/>
            <a:chOff x="8969895" y="6123192"/>
            <a:chExt cx="707783" cy="406503"/>
          </a:xfrm>
        </p:grpSpPr>
        <p:sp>
          <p:nvSpPr>
            <p:cNvPr id="22" name="TextBox 21">
              <a:extLst>
                <a:ext uri="{FF2B5EF4-FFF2-40B4-BE49-F238E27FC236}">
                  <a16:creationId xmlns:a16="http://schemas.microsoft.com/office/drawing/2014/main" id="{60D88C88-F8D8-1CB4-6838-0E353EB61D06}"/>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3" name="Rectangle 22">
              <a:extLst>
                <a:ext uri="{FF2B5EF4-FFF2-40B4-BE49-F238E27FC236}">
                  <a16:creationId xmlns:a16="http://schemas.microsoft.com/office/drawing/2014/main" id="{DB9994A9-578E-4F44-9989-0A4DECEC8132}"/>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72B6CC75-B444-0195-38A7-0A505D810CF5}"/>
              </a:ext>
            </a:extLst>
          </p:cNvPr>
          <p:cNvCxnSpPr>
            <a:cxnSpLocks/>
            <a:endCxn id="27" idx="0"/>
          </p:cNvCxnSpPr>
          <p:nvPr/>
        </p:nvCxnSpPr>
        <p:spPr>
          <a:xfrm flipH="1">
            <a:off x="6922830" y="3991526"/>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8562E29D-056F-CA52-79A6-E7F498657307}"/>
              </a:ext>
            </a:extLst>
          </p:cNvPr>
          <p:cNvGrpSpPr/>
          <p:nvPr/>
        </p:nvGrpSpPr>
        <p:grpSpPr>
          <a:xfrm>
            <a:off x="6568938" y="5157563"/>
            <a:ext cx="707783" cy="400110"/>
            <a:chOff x="8969895" y="6123192"/>
            <a:chExt cx="707783" cy="406503"/>
          </a:xfrm>
        </p:grpSpPr>
        <p:sp>
          <p:nvSpPr>
            <p:cNvPr id="26" name="TextBox 25">
              <a:extLst>
                <a:ext uri="{FF2B5EF4-FFF2-40B4-BE49-F238E27FC236}">
                  <a16:creationId xmlns:a16="http://schemas.microsoft.com/office/drawing/2014/main" id="{BBB2C6DF-B137-BC64-C854-6350D16BD3D4}"/>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27" name="Rectangle 26">
              <a:extLst>
                <a:ext uri="{FF2B5EF4-FFF2-40B4-BE49-F238E27FC236}">
                  <a16:creationId xmlns:a16="http://schemas.microsoft.com/office/drawing/2014/main" id="{A1AE00F2-7AE8-59CD-16C8-FBE2F1C6D062}"/>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758DFC90-6F77-5FDA-0DA5-1A2AA6CD60D7}"/>
              </a:ext>
            </a:extLst>
          </p:cNvPr>
          <p:cNvCxnSpPr>
            <a:cxnSpLocks/>
            <a:stCxn id="9" idx="2"/>
            <a:endCxn id="31" idx="0"/>
          </p:cNvCxnSpPr>
          <p:nvPr/>
        </p:nvCxnSpPr>
        <p:spPr>
          <a:xfrm flipH="1">
            <a:off x="2469095"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51BE2D36-081F-9C2E-92C1-B437A4A5CEB9}"/>
              </a:ext>
            </a:extLst>
          </p:cNvPr>
          <p:cNvGrpSpPr/>
          <p:nvPr/>
        </p:nvGrpSpPr>
        <p:grpSpPr>
          <a:xfrm>
            <a:off x="1994978" y="5771980"/>
            <a:ext cx="948233" cy="400110"/>
            <a:chOff x="8969895" y="6123192"/>
            <a:chExt cx="948233" cy="406503"/>
          </a:xfrm>
        </p:grpSpPr>
        <p:sp>
          <p:nvSpPr>
            <p:cNvPr id="30" name="TextBox 29">
              <a:extLst>
                <a:ext uri="{FF2B5EF4-FFF2-40B4-BE49-F238E27FC236}">
                  <a16:creationId xmlns:a16="http://schemas.microsoft.com/office/drawing/2014/main" id="{332621C7-F19D-4AE9-093E-6104A09DB5EC}"/>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31" name="Rectangle 30">
              <a:extLst>
                <a:ext uri="{FF2B5EF4-FFF2-40B4-BE49-F238E27FC236}">
                  <a16:creationId xmlns:a16="http://schemas.microsoft.com/office/drawing/2014/main" id="{A0A25F2E-C9C9-B6B3-AB30-7FDB18BC38C5}"/>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Arrow Connector 43">
            <a:extLst>
              <a:ext uri="{FF2B5EF4-FFF2-40B4-BE49-F238E27FC236}">
                <a16:creationId xmlns:a16="http://schemas.microsoft.com/office/drawing/2014/main" id="{6803A897-CA38-D154-9EC3-3876EA805F54}"/>
              </a:ext>
            </a:extLst>
          </p:cNvPr>
          <p:cNvCxnSpPr>
            <a:cxnSpLocks/>
            <a:endCxn id="47" idx="0"/>
          </p:cNvCxnSpPr>
          <p:nvPr/>
        </p:nvCxnSpPr>
        <p:spPr>
          <a:xfrm flipH="1">
            <a:off x="4995791"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544A0A3F-83C6-6318-44B9-E474A16D010C}"/>
              </a:ext>
            </a:extLst>
          </p:cNvPr>
          <p:cNvGrpSpPr/>
          <p:nvPr/>
        </p:nvGrpSpPr>
        <p:grpSpPr>
          <a:xfrm>
            <a:off x="4521674" y="5771980"/>
            <a:ext cx="948233" cy="400110"/>
            <a:chOff x="8969895" y="6123192"/>
            <a:chExt cx="948233" cy="406503"/>
          </a:xfrm>
        </p:grpSpPr>
        <p:sp>
          <p:nvSpPr>
            <p:cNvPr id="46" name="TextBox 45">
              <a:extLst>
                <a:ext uri="{FF2B5EF4-FFF2-40B4-BE49-F238E27FC236}">
                  <a16:creationId xmlns:a16="http://schemas.microsoft.com/office/drawing/2014/main" id="{961723C8-295D-B860-D160-EA796FA0D21A}"/>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47" name="Rectangle 46">
              <a:extLst>
                <a:ext uri="{FF2B5EF4-FFF2-40B4-BE49-F238E27FC236}">
                  <a16:creationId xmlns:a16="http://schemas.microsoft.com/office/drawing/2014/main" id="{45BA5FCC-C946-366F-7A73-6FDDE5BCC6D9}"/>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8" name="Straight Arrow Connector 47">
            <a:extLst>
              <a:ext uri="{FF2B5EF4-FFF2-40B4-BE49-F238E27FC236}">
                <a16:creationId xmlns:a16="http://schemas.microsoft.com/office/drawing/2014/main" id="{E13618EB-3D7D-763E-A7B8-B064E86B69E2}"/>
              </a:ext>
            </a:extLst>
          </p:cNvPr>
          <p:cNvCxnSpPr>
            <a:cxnSpLocks/>
            <a:endCxn id="51" idx="0"/>
          </p:cNvCxnSpPr>
          <p:nvPr/>
        </p:nvCxnSpPr>
        <p:spPr>
          <a:xfrm flipH="1">
            <a:off x="7579218" y="3990254"/>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49" name="Group 48">
            <a:extLst>
              <a:ext uri="{FF2B5EF4-FFF2-40B4-BE49-F238E27FC236}">
                <a16:creationId xmlns:a16="http://schemas.microsoft.com/office/drawing/2014/main" id="{A2676EAD-D845-3FCC-D910-488AA5246404}"/>
              </a:ext>
            </a:extLst>
          </p:cNvPr>
          <p:cNvGrpSpPr/>
          <p:nvPr/>
        </p:nvGrpSpPr>
        <p:grpSpPr>
          <a:xfrm>
            <a:off x="7105101" y="5771980"/>
            <a:ext cx="948233" cy="400110"/>
            <a:chOff x="8969895" y="6123192"/>
            <a:chExt cx="948233" cy="406503"/>
          </a:xfrm>
        </p:grpSpPr>
        <p:sp>
          <p:nvSpPr>
            <p:cNvPr id="50" name="TextBox 49">
              <a:extLst>
                <a:ext uri="{FF2B5EF4-FFF2-40B4-BE49-F238E27FC236}">
                  <a16:creationId xmlns:a16="http://schemas.microsoft.com/office/drawing/2014/main" id="{A51E59AC-7735-18BF-5A77-0C1EC357DDA6}"/>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51" name="Rectangle 50">
              <a:extLst>
                <a:ext uri="{FF2B5EF4-FFF2-40B4-BE49-F238E27FC236}">
                  <a16:creationId xmlns:a16="http://schemas.microsoft.com/office/drawing/2014/main" id="{61C18A25-9936-BF82-642E-B157DE502415}"/>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Arrow Connector 51">
            <a:extLst>
              <a:ext uri="{FF2B5EF4-FFF2-40B4-BE49-F238E27FC236}">
                <a16:creationId xmlns:a16="http://schemas.microsoft.com/office/drawing/2014/main" id="{7ABE2CAA-6340-3C4E-0578-0216CEA24113}"/>
              </a:ext>
            </a:extLst>
          </p:cNvPr>
          <p:cNvCxnSpPr>
            <a:cxnSpLocks/>
            <a:stCxn id="9" idx="2"/>
          </p:cNvCxnSpPr>
          <p:nvPr/>
        </p:nvCxnSpPr>
        <p:spPr>
          <a:xfrm>
            <a:off x="3562640" y="3990254"/>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8D52CBA3-36A2-C6C6-5642-647B01CCBA20}"/>
              </a:ext>
            </a:extLst>
          </p:cNvPr>
          <p:cNvGrpSpPr/>
          <p:nvPr/>
        </p:nvGrpSpPr>
        <p:grpSpPr>
          <a:xfrm>
            <a:off x="2943211" y="6413505"/>
            <a:ext cx="1250291" cy="401382"/>
            <a:chOff x="8817330" y="6123192"/>
            <a:chExt cx="1250291" cy="407795"/>
          </a:xfrm>
        </p:grpSpPr>
        <p:sp>
          <p:nvSpPr>
            <p:cNvPr id="56" name="TextBox 55">
              <a:extLst>
                <a:ext uri="{FF2B5EF4-FFF2-40B4-BE49-F238E27FC236}">
                  <a16:creationId xmlns:a16="http://schemas.microsoft.com/office/drawing/2014/main" id="{C66A45F9-5418-29A2-347F-3623A1E12F4E}"/>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57" name="Rectangle 56">
              <a:extLst>
                <a:ext uri="{FF2B5EF4-FFF2-40B4-BE49-F238E27FC236}">
                  <a16:creationId xmlns:a16="http://schemas.microsoft.com/office/drawing/2014/main" id="{EB77DC7E-6994-A7F2-362B-A50FB66397F8}"/>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8" name="Straight Arrow Connector 57">
            <a:extLst>
              <a:ext uri="{FF2B5EF4-FFF2-40B4-BE49-F238E27FC236}">
                <a16:creationId xmlns:a16="http://schemas.microsoft.com/office/drawing/2014/main" id="{252C1609-8E15-232F-C078-69192D409452}"/>
              </a:ext>
            </a:extLst>
          </p:cNvPr>
          <p:cNvCxnSpPr>
            <a:cxnSpLocks/>
          </p:cNvCxnSpPr>
          <p:nvPr/>
        </p:nvCxnSpPr>
        <p:spPr>
          <a:xfrm>
            <a:off x="6089336" y="4011837"/>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59" name="Group 58">
            <a:extLst>
              <a:ext uri="{FF2B5EF4-FFF2-40B4-BE49-F238E27FC236}">
                <a16:creationId xmlns:a16="http://schemas.microsoft.com/office/drawing/2014/main" id="{02A06972-5B46-B2FE-B478-CFEF3CC48044}"/>
              </a:ext>
            </a:extLst>
          </p:cNvPr>
          <p:cNvGrpSpPr/>
          <p:nvPr/>
        </p:nvGrpSpPr>
        <p:grpSpPr>
          <a:xfrm>
            <a:off x="5469907" y="6435088"/>
            <a:ext cx="1250291" cy="401382"/>
            <a:chOff x="8817330" y="6123192"/>
            <a:chExt cx="1250291" cy="407795"/>
          </a:xfrm>
        </p:grpSpPr>
        <p:sp>
          <p:nvSpPr>
            <p:cNvPr id="60" name="TextBox 59">
              <a:extLst>
                <a:ext uri="{FF2B5EF4-FFF2-40B4-BE49-F238E27FC236}">
                  <a16:creationId xmlns:a16="http://schemas.microsoft.com/office/drawing/2014/main" id="{74B66251-D20F-53C4-5AA8-82EDDCA22426}"/>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“17-2020”</a:t>
              </a:r>
            </a:p>
          </p:txBody>
        </p:sp>
        <p:sp>
          <p:nvSpPr>
            <p:cNvPr id="61" name="Rectangle 60">
              <a:extLst>
                <a:ext uri="{FF2B5EF4-FFF2-40B4-BE49-F238E27FC236}">
                  <a16:creationId xmlns:a16="http://schemas.microsoft.com/office/drawing/2014/main" id="{9D1AB0B5-5E94-2601-2739-FC36CB128C2E}"/>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2" name="Straight Arrow Connector 61">
            <a:extLst>
              <a:ext uri="{FF2B5EF4-FFF2-40B4-BE49-F238E27FC236}">
                <a16:creationId xmlns:a16="http://schemas.microsoft.com/office/drawing/2014/main" id="{45F39779-063B-BD73-0F09-A0ECDAD8F65A}"/>
              </a:ext>
            </a:extLst>
          </p:cNvPr>
          <p:cNvCxnSpPr>
            <a:cxnSpLocks/>
          </p:cNvCxnSpPr>
          <p:nvPr/>
        </p:nvCxnSpPr>
        <p:spPr>
          <a:xfrm>
            <a:off x="8637891" y="3990249"/>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149DFB5F-1FD3-69D3-404B-5E172A24A6FD}"/>
              </a:ext>
            </a:extLst>
          </p:cNvPr>
          <p:cNvGrpSpPr/>
          <p:nvPr/>
        </p:nvGrpSpPr>
        <p:grpSpPr>
          <a:xfrm>
            <a:off x="8018462" y="6413500"/>
            <a:ext cx="1250291" cy="401382"/>
            <a:chOff x="8817330" y="6123192"/>
            <a:chExt cx="1250291" cy="407795"/>
          </a:xfrm>
        </p:grpSpPr>
        <p:sp>
          <p:nvSpPr>
            <p:cNvPr id="64" name="TextBox 63">
              <a:extLst>
                <a:ext uri="{FF2B5EF4-FFF2-40B4-BE49-F238E27FC236}">
                  <a16:creationId xmlns:a16="http://schemas.microsoft.com/office/drawing/2014/main" id="{47D604D3-644B-ABAB-BB8D-D0B7AEAB973B}"/>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“17-2011”</a:t>
              </a:r>
            </a:p>
          </p:txBody>
        </p:sp>
        <p:sp>
          <p:nvSpPr>
            <p:cNvPr id="65" name="Rectangle 64">
              <a:extLst>
                <a:ext uri="{FF2B5EF4-FFF2-40B4-BE49-F238E27FC236}">
                  <a16:creationId xmlns:a16="http://schemas.microsoft.com/office/drawing/2014/main" id="{42519D46-EA69-A801-5431-04839118DE5B}"/>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6" name="Straight Arrow Connector 65">
            <a:extLst>
              <a:ext uri="{FF2B5EF4-FFF2-40B4-BE49-F238E27FC236}">
                <a16:creationId xmlns:a16="http://schemas.microsoft.com/office/drawing/2014/main" id="{F61FAF1D-3E63-8265-0013-56E919CF1A3B}"/>
              </a:ext>
            </a:extLst>
          </p:cNvPr>
          <p:cNvCxnSpPr>
            <a:cxnSpLocks/>
            <a:stCxn id="9" idx="1"/>
            <a:endCxn id="72" idx="2"/>
          </p:cNvCxnSpPr>
          <p:nvPr/>
        </p:nvCxnSpPr>
        <p:spPr>
          <a:xfrm flipH="1" flipV="1">
            <a:off x="1405270" y="2845981"/>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70" name="Group 69">
            <a:extLst>
              <a:ext uri="{FF2B5EF4-FFF2-40B4-BE49-F238E27FC236}">
                <a16:creationId xmlns:a16="http://schemas.microsoft.com/office/drawing/2014/main" id="{4A846B08-754B-B132-9A4A-B746DAE7CC35}"/>
              </a:ext>
            </a:extLst>
          </p:cNvPr>
          <p:cNvGrpSpPr/>
          <p:nvPr/>
        </p:nvGrpSpPr>
        <p:grpSpPr>
          <a:xfrm>
            <a:off x="79458" y="1522542"/>
            <a:ext cx="2651623" cy="1323439"/>
            <a:chOff x="8083845" y="4451557"/>
            <a:chExt cx="2651623" cy="1344583"/>
          </a:xfrm>
        </p:grpSpPr>
        <p:sp>
          <p:nvSpPr>
            <p:cNvPr id="71" name="TextBox 70">
              <a:extLst>
                <a:ext uri="{FF2B5EF4-FFF2-40B4-BE49-F238E27FC236}">
                  <a16:creationId xmlns:a16="http://schemas.microsoft.com/office/drawing/2014/main" id="{6FA6AB7B-737A-3F4D-2E8A-8F01D482C784}"/>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72" name="Rectangle 71">
              <a:extLst>
                <a:ext uri="{FF2B5EF4-FFF2-40B4-BE49-F238E27FC236}">
                  <a16:creationId xmlns:a16="http://schemas.microsoft.com/office/drawing/2014/main" id="{ABB6D2E6-8C06-E221-EB10-F53CCDDFB856}"/>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5" name="Straight Arrow Connector 74">
            <a:extLst>
              <a:ext uri="{FF2B5EF4-FFF2-40B4-BE49-F238E27FC236}">
                <a16:creationId xmlns:a16="http://schemas.microsoft.com/office/drawing/2014/main" id="{88F54225-F03F-A4C4-2D78-0EA85B2725BE}"/>
              </a:ext>
            </a:extLst>
          </p:cNvPr>
          <p:cNvCxnSpPr>
            <a:cxnSpLocks/>
            <a:stCxn id="10" idx="1"/>
            <a:endCxn id="83" idx="2"/>
          </p:cNvCxnSpPr>
          <p:nvPr/>
        </p:nvCxnSpPr>
        <p:spPr>
          <a:xfrm flipH="1" flipV="1">
            <a:off x="3892369" y="1360564"/>
            <a:ext cx="1372070" cy="206843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1" name="Group 80">
            <a:extLst>
              <a:ext uri="{FF2B5EF4-FFF2-40B4-BE49-F238E27FC236}">
                <a16:creationId xmlns:a16="http://schemas.microsoft.com/office/drawing/2014/main" id="{1718B16B-BB27-5727-132B-C2AF89AA47BD}"/>
              </a:ext>
            </a:extLst>
          </p:cNvPr>
          <p:cNvGrpSpPr/>
          <p:nvPr/>
        </p:nvGrpSpPr>
        <p:grpSpPr>
          <a:xfrm>
            <a:off x="3157452" y="630912"/>
            <a:ext cx="1469834" cy="729652"/>
            <a:chOff x="8627638" y="4451557"/>
            <a:chExt cx="1469834" cy="741309"/>
          </a:xfrm>
        </p:grpSpPr>
        <p:sp>
          <p:nvSpPr>
            <p:cNvPr id="82" name="TextBox 81">
              <a:extLst>
                <a:ext uri="{FF2B5EF4-FFF2-40B4-BE49-F238E27FC236}">
                  <a16:creationId xmlns:a16="http://schemas.microsoft.com/office/drawing/2014/main" id="{4AA1FDE3-A70D-E659-DBC2-0A809AA57F0F}"/>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3" name="Rectangle 82">
              <a:extLst>
                <a:ext uri="{FF2B5EF4-FFF2-40B4-BE49-F238E27FC236}">
                  <a16:creationId xmlns:a16="http://schemas.microsoft.com/office/drawing/2014/main" id="{57E3DDA2-665A-B0D1-63A6-DC55992A90E3}"/>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4" name="Straight Arrow Connector 83">
            <a:extLst>
              <a:ext uri="{FF2B5EF4-FFF2-40B4-BE49-F238E27FC236}">
                <a16:creationId xmlns:a16="http://schemas.microsoft.com/office/drawing/2014/main" id="{B22492A2-7D29-BACA-B64D-21881BC95F84}"/>
              </a:ext>
            </a:extLst>
          </p:cNvPr>
          <p:cNvCxnSpPr>
            <a:cxnSpLocks/>
            <a:stCxn id="11" idx="3"/>
          </p:cNvCxnSpPr>
          <p:nvPr/>
        </p:nvCxnSpPr>
        <p:spPr>
          <a:xfrm flipV="1">
            <a:off x="9460915" y="2653434"/>
            <a:ext cx="809995" cy="77556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43C72283-11C6-BD23-D5B9-30C83985BDFF}"/>
              </a:ext>
            </a:extLst>
          </p:cNvPr>
          <p:cNvGrpSpPr/>
          <p:nvPr/>
        </p:nvGrpSpPr>
        <p:grpSpPr>
          <a:xfrm>
            <a:off x="9503446" y="1923777"/>
            <a:ext cx="1469834" cy="729652"/>
            <a:chOff x="8627638" y="4451557"/>
            <a:chExt cx="1469834" cy="741309"/>
          </a:xfrm>
        </p:grpSpPr>
        <p:sp>
          <p:nvSpPr>
            <p:cNvPr id="86" name="TextBox 85">
              <a:extLst>
                <a:ext uri="{FF2B5EF4-FFF2-40B4-BE49-F238E27FC236}">
                  <a16:creationId xmlns:a16="http://schemas.microsoft.com/office/drawing/2014/main" id="{B7C351DB-5832-DB56-568E-F08648F98EFF}"/>
                </a:ext>
              </a:extLst>
            </p:cNvPr>
            <p:cNvSpPr txBox="1"/>
            <p:nvPr/>
          </p:nvSpPr>
          <p:spPr>
            <a:xfrm>
              <a:off x="8721839" y="4451557"/>
              <a:ext cx="1375633" cy="719195"/>
            </a:xfrm>
            <a:prstGeom prst="rect">
              <a:avLst/>
            </a:prstGeom>
            <a:noFill/>
          </p:spPr>
          <p:txBody>
            <a:bodyPr wrap="none" rtlCol="0">
              <a:spAutoFit/>
            </a:bodyPr>
            <a:lstStyle/>
            <a:p>
              <a:pPr algn="ctr"/>
              <a:r>
                <a:rPr lang="en-US" sz="2000">
                  <a:latin typeface="Garamond" panose="02020404030301010803" pitchFamily="18" charset="0"/>
                </a:rPr>
                <a:t>“Aerospace </a:t>
              </a:r>
            </a:p>
            <a:p>
              <a:pPr algn="ctr"/>
              <a:r>
                <a:rPr lang="en-US" sz="2000">
                  <a:latin typeface="Garamond" panose="02020404030301010803" pitchFamily="18" charset="0"/>
                </a:rPr>
                <a:t>Engineer”</a:t>
              </a:r>
            </a:p>
          </p:txBody>
        </p:sp>
        <p:sp>
          <p:nvSpPr>
            <p:cNvPr id="87" name="Rectangle 86">
              <a:extLst>
                <a:ext uri="{FF2B5EF4-FFF2-40B4-BE49-F238E27FC236}">
                  <a16:creationId xmlns:a16="http://schemas.microsoft.com/office/drawing/2014/main" id="{2C48BB8B-A11C-7897-2598-DD9A63875E6E}"/>
                </a:ext>
              </a:extLst>
            </p:cNvPr>
            <p:cNvSpPr/>
            <p:nvPr/>
          </p:nvSpPr>
          <p:spPr>
            <a:xfrm>
              <a:off x="8627638" y="4451559"/>
              <a:ext cx="1469834" cy="74130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Arrow Connector 90">
            <a:extLst>
              <a:ext uri="{FF2B5EF4-FFF2-40B4-BE49-F238E27FC236}">
                <a16:creationId xmlns:a16="http://schemas.microsoft.com/office/drawing/2014/main" id="{E43F5DEA-EAC2-B4FF-810E-2BAD61C6F633}"/>
              </a:ext>
            </a:extLst>
          </p:cNvPr>
          <p:cNvCxnSpPr>
            <a:cxnSpLocks/>
            <a:stCxn id="11" idx="3"/>
          </p:cNvCxnSpPr>
          <p:nvPr/>
        </p:nvCxnSpPr>
        <p:spPr>
          <a:xfrm>
            <a:off x="9460915" y="3429000"/>
            <a:ext cx="918378" cy="55322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A54FE388-F95C-F910-0D70-FC363FE9D8C2}"/>
              </a:ext>
            </a:extLst>
          </p:cNvPr>
          <p:cNvGrpSpPr/>
          <p:nvPr/>
        </p:nvGrpSpPr>
        <p:grpSpPr>
          <a:xfrm>
            <a:off x="9655846" y="4016146"/>
            <a:ext cx="1469834" cy="421876"/>
            <a:chOff x="8627638" y="4451559"/>
            <a:chExt cx="1469834" cy="428616"/>
          </a:xfrm>
        </p:grpSpPr>
        <p:sp>
          <p:nvSpPr>
            <p:cNvPr id="93" name="TextBox 92">
              <a:extLst>
                <a:ext uri="{FF2B5EF4-FFF2-40B4-BE49-F238E27FC236}">
                  <a16:creationId xmlns:a16="http://schemas.microsoft.com/office/drawing/2014/main" id="{4EBC83E0-6594-6FBB-8BD5-16D7578E044A}"/>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94" name="Rectangle 93">
              <a:extLst>
                <a:ext uri="{FF2B5EF4-FFF2-40B4-BE49-F238E27FC236}">
                  <a16:creationId xmlns:a16="http://schemas.microsoft.com/office/drawing/2014/main" id="{152E4EE3-A8A8-19C4-7B18-A4002C40E25D}"/>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8" name="Straight Arrow Connector 97">
            <a:extLst>
              <a:ext uri="{FF2B5EF4-FFF2-40B4-BE49-F238E27FC236}">
                <a16:creationId xmlns:a16="http://schemas.microsoft.com/office/drawing/2014/main" id="{BC1D1F11-6CFC-58F3-2FE7-51A011DB6082}"/>
              </a:ext>
            </a:extLst>
          </p:cNvPr>
          <p:cNvCxnSpPr>
            <a:cxnSpLocks/>
            <a:stCxn id="9" idx="1"/>
            <a:endCxn id="102" idx="0"/>
          </p:cNvCxnSpPr>
          <p:nvPr/>
        </p:nvCxnSpPr>
        <p:spPr>
          <a:xfrm flipH="1">
            <a:off x="1396878" y="3429000"/>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01" name="Group 100">
            <a:extLst>
              <a:ext uri="{FF2B5EF4-FFF2-40B4-BE49-F238E27FC236}">
                <a16:creationId xmlns:a16="http://schemas.microsoft.com/office/drawing/2014/main" id="{59F48D8C-EC7D-C48C-4512-8A608D161898}"/>
              </a:ext>
            </a:extLst>
          </p:cNvPr>
          <p:cNvGrpSpPr/>
          <p:nvPr/>
        </p:nvGrpSpPr>
        <p:grpSpPr>
          <a:xfrm>
            <a:off x="673431" y="4045173"/>
            <a:ext cx="1469834" cy="421876"/>
            <a:chOff x="8627638" y="4451559"/>
            <a:chExt cx="1469834" cy="428616"/>
          </a:xfrm>
        </p:grpSpPr>
        <p:sp>
          <p:nvSpPr>
            <p:cNvPr id="102" name="TextBox 101">
              <a:extLst>
                <a:ext uri="{FF2B5EF4-FFF2-40B4-BE49-F238E27FC236}">
                  <a16:creationId xmlns:a16="http://schemas.microsoft.com/office/drawing/2014/main" id="{58687745-404C-E7D9-3500-8B656D61787C}"/>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103" name="Rectangle 102">
              <a:extLst>
                <a:ext uri="{FF2B5EF4-FFF2-40B4-BE49-F238E27FC236}">
                  <a16:creationId xmlns:a16="http://schemas.microsoft.com/office/drawing/2014/main" id="{0BE4F160-9596-9D1D-E1C0-79803B7556F0}"/>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5" name="Straight Arrow Connector 104">
            <a:extLst>
              <a:ext uri="{FF2B5EF4-FFF2-40B4-BE49-F238E27FC236}">
                <a16:creationId xmlns:a16="http://schemas.microsoft.com/office/drawing/2014/main" id="{B24FEB2E-4903-7121-DB16-87221BF84504}"/>
              </a:ext>
            </a:extLst>
          </p:cNvPr>
          <p:cNvCxnSpPr>
            <a:cxnSpLocks/>
            <a:stCxn id="10" idx="3"/>
            <a:endCxn id="112" idx="2"/>
          </p:cNvCxnSpPr>
          <p:nvPr/>
        </p:nvCxnSpPr>
        <p:spPr>
          <a:xfrm flipV="1">
            <a:off x="6927557" y="1195793"/>
            <a:ext cx="1412494" cy="223320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10" name="Group 109">
            <a:extLst>
              <a:ext uri="{FF2B5EF4-FFF2-40B4-BE49-F238E27FC236}">
                <a16:creationId xmlns:a16="http://schemas.microsoft.com/office/drawing/2014/main" id="{DCA445E3-2A28-71D2-E989-932DEF267C1B}"/>
              </a:ext>
            </a:extLst>
          </p:cNvPr>
          <p:cNvGrpSpPr/>
          <p:nvPr/>
        </p:nvGrpSpPr>
        <p:grpSpPr>
          <a:xfrm>
            <a:off x="7605134" y="773917"/>
            <a:ext cx="1469834" cy="421876"/>
            <a:chOff x="8627638" y="4451559"/>
            <a:chExt cx="1469834" cy="428616"/>
          </a:xfrm>
        </p:grpSpPr>
        <p:sp>
          <p:nvSpPr>
            <p:cNvPr id="111" name="TextBox 110">
              <a:extLst>
                <a:ext uri="{FF2B5EF4-FFF2-40B4-BE49-F238E27FC236}">
                  <a16:creationId xmlns:a16="http://schemas.microsoft.com/office/drawing/2014/main" id="{33B99974-EA3B-B479-2637-0CAF6F34A3B3}"/>
                </a:ext>
              </a:extLst>
            </p:cNvPr>
            <p:cNvSpPr txBox="1"/>
            <p:nvPr/>
          </p:nvSpPr>
          <p:spPr>
            <a:xfrm>
              <a:off x="8853193" y="4473673"/>
              <a:ext cx="995786" cy="406502"/>
            </a:xfrm>
            <a:prstGeom prst="rect">
              <a:avLst/>
            </a:prstGeom>
            <a:noFill/>
          </p:spPr>
          <p:txBody>
            <a:bodyPr wrap="none" rtlCol="0">
              <a:spAutoFit/>
            </a:bodyPr>
            <a:lstStyle/>
            <a:p>
              <a:pPr algn="ctr"/>
              <a:r>
                <a:rPr lang="en-US" sz="2000">
                  <a:latin typeface="Garamond" panose="02020404030301010803" pitchFamily="18" charset="0"/>
                </a:rPr>
                <a:t>“broad”</a:t>
              </a:r>
            </a:p>
          </p:txBody>
        </p:sp>
        <p:sp>
          <p:nvSpPr>
            <p:cNvPr id="112" name="Rectangle 111">
              <a:extLst>
                <a:ext uri="{FF2B5EF4-FFF2-40B4-BE49-F238E27FC236}">
                  <a16:creationId xmlns:a16="http://schemas.microsoft.com/office/drawing/2014/main" id="{C60D2C3F-49CA-9972-5B5C-4711E67D99FC}"/>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4" name="Straight Arrow Connector 113">
            <a:extLst>
              <a:ext uri="{FF2B5EF4-FFF2-40B4-BE49-F238E27FC236}">
                <a16:creationId xmlns:a16="http://schemas.microsoft.com/office/drawing/2014/main" id="{F9E92082-EE70-4C19-5A87-903192CECF56}"/>
              </a:ext>
            </a:extLst>
          </p:cNvPr>
          <p:cNvCxnSpPr>
            <a:cxnSpLocks/>
            <a:stCxn id="10" idx="0"/>
            <a:endCxn id="8" idx="4"/>
          </p:cNvCxnSpPr>
          <p:nvPr/>
        </p:nvCxnSpPr>
        <p:spPr>
          <a:xfrm flipV="1">
            <a:off x="6095998" y="2309044"/>
            <a:ext cx="1" cy="55870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40469B11-2098-B9FF-F609-F03F6DDB133A}"/>
              </a:ext>
            </a:extLst>
          </p:cNvPr>
          <p:cNvCxnSpPr>
            <a:cxnSpLocks/>
            <a:stCxn id="9" idx="3"/>
            <a:endCxn id="8" idx="4"/>
          </p:cNvCxnSpPr>
          <p:nvPr/>
        </p:nvCxnSpPr>
        <p:spPr>
          <a:xfrm flipV="1">
            <a:off x="4394199" y="2309044"/>
            <a:ext cx="1701800"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1599B041-3B1E-95D0-D0C6-A883154D392F}"/>
              </a:ext>
            </a:extLst>
          </p:cNvPr>
          <p:cNvCxnSpPr>
            <a:cxnSpLocks/>
            <a:stCxn id="11" idx="1"/>
            <a:endCxn id="8" idx="4"/>
          </p:cNvCxnSpPr>
          <p:nvPr/>
        </p:nvCxnSpPr>
        <p:spPr>
          <a:xfrm flipH="1" flipV="1">
            <a:off x="6095999" y="2309044"/>
            <a:ext cx="1701798" cy="111995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3" name="TextBox 122">
            <a:extLst>
              <a:ext uri="{FF2B5EF4-FFF2-40B4-BE49-F238E27FC236}">
                <a16:creationId xmlns:a16="http://schemas.microsoft.com/office/drawing/2014/main" id="{D72F6881-53AB-70C0-6DF3-30B85A47ABC0}"/>
              </a:ext>
            </a:extLst>
          </p:cNvPr>
          <p:cNvSpPr txBox="1"/>
          <p:nvPr/>
        </p:nvSpPr>
        <p:spPr>
          <a:xfrm>
            <a:off x="6137542" y="2661315"/>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124" name="TextBox 123">
            <a:extLst>
              <a:ext uri="{FF2B5EF4-FFF2-40B4-BE49-F238E27FC236}">
                <a16:creationId xmlns:a16="http://schemas.microsoft.com/office/drawing/2014/main" id="{CDE32BCA-4CF4-08B9-D27E-D8841D28C36A}"/>
              </a:ext>
            </a:extLst>
          </p:cNvPr>
          <p:cNvSpPr txBox="1"/>
          <p:nvPr/>
        </p:nvSpPr>
        <p:spPr>
          <a:xfrm>
            <a:off x="6217634" y="1056005"/>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26" name="TextBox 125">
            <a:extLst>
              <a:ext uri="{FF2B5EF4-FFF2-40B4-BE49-F238E27FC236}">
                <a16:creationId xmlns:a16="http://schemas.microsoft.com/office/drawing/2014/main" id="{5A7D7C13-A21C-23BF-126E-A3094FDF5D2B}"/>
              </a:ext>
            </a:extLst>
          </p:cNvPr>
          <p:cNvSpPr txBox="1"/>
          <p:nvPr/>
        </p:nvSpPr>
        <p:spPr>
          <a:xfrm>
            <a:off x="3314735" y="1795657"/>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28" name="TextBox 127">
            <a:extLst>
              <a:ext uri="{FF2B5EF4-FFF2-40B4-BE49-F238E27FC236}">
                <a16:creationId xmlns:a16="http://schemas.microsoft.com/office/drawing/2014/main" id="{6513E968-F5DC-BBEE-7D69-8796D5F36633}"/>
              </a:ext>
            </a:extLst>
          </p:cNvPr>
          <p:cNvSpPr txBox="1"/>
          <p:nvPr/>
        </p:nvSpPr>
        <p:spPr>
          <a:xfrm>
            <a:off x="4394199" y="412512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29" name="TextBox 128">
            <a:extLst>
              <a:ext uri="{FF2B5EF4-FFF2-40B4-BE49-F238E27FC236}">
                <a16:creationId xmlns:a16="http://schemas.microsoft.com/office/drawing/2014/main" id="{46A54C3D-01B4-0A63-AB7A-7C1F2CE469A0}"/>
              </a:ext>
            </a:extLst>
          </p:cNvPr>
          <p:cNvSpPr txBox="1"/>
          <p:nvPr/>
        </p:nvSpPr>
        <p:spPr>
          <a:xfrm>
            <a:off x="2156751" y="4079182"/>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0" name="TextBox 129">
            <a:extLst>
              <a:ext uri="{FF2B5EF4-FFF2-40B4-BE49-F238E27FC236}">
                <a16:creationId xmlns:a16="http://schemas.microsoft.com/office/drawing/2014/main" id="{B9F3754A-71FB-42B2-C31C-6DDCB38CDC1F}"/>
              </a:ext>
            </a:extLst>
          </p:cNvPr>
          <p:cNvSpPr txBox="1"/>
          <p:nvPr/>
        </p:nvSpPr>
        <p:spPr>
          <a:xfrm>
            <a:off x="7112458" y="4188170"/>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131" name="TextBox 130">
            <a:extLst>
              <a:ext uri="{FF2B5EF4-FFF2-40B4-BE49-F238E27FC236}">
                <a16:creationId xmlns:a16="http://schemas.microsoft.com/office/drawing/2014/main" id="{9099453B-FF03-972A-81A6-0EE73961B0A8}"/>
              </a:ext>
            </a:extLst>
          </p:cNvPr>
          <p:cNvSpPr txBox="1"/>
          <p:nvPr/>
        </p:nvSpPr>
        <p:spPr>
          <a:xfrm>
            <a:off x="4877206" y="4706869"/>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2" name="TextBox 131">
            <a:extLst>
              <a:ext uri="{FF2B5EF4-FFF2-40B4-BE49-F238E27FC236}">
                <a16:creationId xmlns:a16="http://schemas.microsoft.com/office/drawing/2014/main" id="{2E219354-045F-1193-6FA7-2C4D5475D634}"/>
              </a:ext>
            </a:extLst>
          </p:cNvPr>
          <p:cNvSpPr txBox="1"/>
          <p:nvPr/>
        </p:nvSpPr>
        <p:spPr>
          <a:xfrm>
            <a:off x="7477365" y="4631937"/>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3" name="TextBox 132">
            <a:extLst>
              <a:ext uri="{FF2B5EF4-FFF2-40B4-BE49-F238E27FC236}">
                <a16:creationId xmlns:a16="http://schemas.microsoft.com/office/drawing/2014/main" id="{B7E6EE09-BDF3-6CD4-FCDC-0B2D908EB303}"/>
              </a:ext>
            </a:extLst>
          </p:cNvPr>
          <p:cNvSpPr txBox="1"/>
          <p:nvPr/>
        </p:nvSpPr>
        <p:spPr>
          <a:xfrm>
            <a:off x="2341251" y="4677721"/>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134" name="TextBox 133">
            <a:extLst>
              <a:ext uri="{FF2B5EF4-FFF2-40B4-BE49-F238E27FC236}">
                <a16:creationId xmlns:a16="http://schemas.microsoft.com/office/drawing/2014/main" id="{9B45E32E-7D0D-2C4D-DC8F-B5EE0402CBB2}"/>
              </a:ext>
            </a:extLst>
          </p:cNvPr>
          <p:cNvSpPr txBox="1"/>
          <p:nvPr/>
        </p:nvSpPr>
        <p:spPr>
          <a:xfrm>
            <a:off x="3060871" y="5074540"/>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5" name="TextBox 134">
            <a:extLst>
              <a:ext uri="{FF2B5EF4-FFF2-40B4-BE49-F238E27FC236}">
                <a16:creationId xmlns:a16="http://schemas.microsoft.com/office/drawing/2014/main" id="{EAFA039F-4641-7CBD-5209-48153787E273}"/>
              </a:ext>
            </a:extLst>
          </p:cNvPr>
          <p:cNvSpPr txBox="1"/>
          <p:nvPr/>
        </p:nvSpPr>
        <p:spPr>
          <a:xfrm>
            <a:off x="5561854" y="515629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6" name="TextBox 135">
            <a:extLst>
              <a:ext uri="{FF2B5EF4-FFF2-40B4-BE49-F238E27FC236}">
                <a16:creationId xmlns:a16="http://schemas.microsoft.com/office/drawing/2014/main" id="{E0500D72-9771-C76F-16E0-581A247E41C0}"/>
              </a:ext>
            </a:extLst>
          </p:cNvPr>
          <p:cNvSpPr txBox="1"/>
          <p:nvPr/>
        </p:nvSpPr>
        <p:spPr>
          <a:xfrm>
            <a:off x="8121541" y="5072486"/>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137" name="TextBox 136">
            <a:extLst>
              <a:ext uri="{FF2B5EF4-FFF2-40B4-BE49-F238E27FC236}">
                <a16:creationId xmlns:a16="http://schemas.microsoft.com/office/drawing/2014/main" id="{11843287-3292-1A38-E919-03794F2D04D6}"/>
              </a:ext>
            </a:extLst>
          </p:cNvPr>
          <p:cNvSpPr txBox="1"/>
          <p:nvPr/>
        </p:nvSpPr>
        <p:spPr>
          <a:xfrm>
            <a:off x="1230133" y="344124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8" name="TextBox 137">
            <a:extLst>
              <a:ext uri="{FF2B5EF4-FFF2-40B4-BE49-F238E27FC236}">
                <a16:creationId xmlns:a16="http://schemas.microsoft.com/office/drawing/2014/main" id="{648FBBCE-F49E-6C9A-63A7-AF046554E01D}"/>
              </a:ext>
            </a:extLst>
          </p:cNvPr>
          <p:cNvSpPr txBox="1"/>
          <p:nvPr/>
        </p:nvSpPr>
        <p:spPr>
          <a:xfrm>
            <a:off x="7844021" y="183620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39" name="TextBox 138">
            <a:extLst>
              <a:ext uri="{FF2B5EF4-FFF2-40B4-BE49-F238E27FC236}">
                <a16:creationId xmlns:a16="http://schemas.microsoft.com/office/drawing/2014/main" id="{D10201B4-E7FE-BA75-1C36-6BA3F3891F5A}"/>
              </a:ext>
            </a:extLst>
          </p:cNvPr>
          <p:cNvSpPr txBox="1"/>
          <p:nvPr/>
        </p:nvSpPr>
        <p:spPr>
          <a:xfrm>
            <a:off x="10206836" y="3489413"/>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140" name="TextBox 139">
            <a:extLst>
              <a:ext uri="{FF2B5EF4-FFF2-40B4-BE49-F238E27FC236}">
                <a16:creationId xmlns:a16="http://schemas.microsoft.com/office/drawing/2014/main" id="{F01AFF10-AC6D-5FD6-B8FB-7FEAAE78399C}"/>
              </a:ext>
            </a:extLst>
          </p:cNvPr>
          <p:cNvSpPr txBox="1"/>
          <p:nvPr/>
        </p:nvSpPr>
        <p:spPr>
          <a:xfrm>
            <a:off x="1149944" y="3045284"/>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1" name="TextBox 140">
            <a:extLst>
              <a:ext uri="{FF2B5EF4-FFF2-40B4-BE49-F238E27FC236}">
                <a16:creationId xmlns:a16="http://schemas.microsoft.com/office/drawing/2014/main" id="{601F046C-907D-7B89-209B-C17A31F5FF76}"/>
              </a:ext>
            </a:extLst>
          </p:cNvPr>
          <p:cNvSpPr txBox="1"/>
          <p:nvPr/>
        </p:nvSpPr>
        <p:spPr>
          <a:xfrm>
            <a:off x="10122197" y="2817373"/>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142" name="TextBox 141">
            <a:extLst>
              <a:ext uri="{FF2B5EF4-FFF2-40B4-BE49-F238E27FC236}">
                <a16:creationId xmlns:a16="http://schemas.microsoft.com/office/drawing/2014/main" id="{50EE5F20-3478-0975-0317-796D36C22207}"/>
              </a:ext>
            </a:extLst>
          </p:cNvPr>
          <p:cNvSpPr txBox="1"/>
          <p:nvPr/>
        </p:nvSpPr>
        <p:spPr>
          <a:xfrm>
            <a:off x="43747" y="260590"/>
            <a:ext cx="2797112"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CHECK THE </a:t>
            </a:r>
          </a:p>
          <a:p>
            <a:pPr algn="ctr"/>
            <a:r>
              <a:rPr lang="en-US" sz="2800" b="1">
                <a:solidFill>
                  <a:srgbClr val="FF0000"/>
                </a:solidFill>
                <a:latin typeface="Garamond" panose="02020404030301010803" pitchFamily="18" charset="0"/>
              </a:rPr>
              <a:t>OTHER XLSX...</a:t>
            </a:r>
          </a:p>
        </p:txBody>
      </p:sp>
      <p:sp>
        <p:nvSpPr>
          <p:cNvPr id="7" name="Oval 6">
            <a:extLst>
              <a:ext uri="{FF2B5EF4-FFF2-40B4-BE49-F238E27FC236}">
                <a16:creationId xmlns:a16="http://schemas.microsoft.com/office/drawing/2014/main" id="{A75B9C3F-D123-3842-B54D-AC9CA2C14B88}"/>
              </a:ext>
            </a:extLst>
          </p:cNvPr>
          <p:cNvSpPr/>
          <p:nvPr/>
        </p:nvSpPr>
        <p:spPr>
          <a:xfrm>
            <a:off x="5611645" y="6413494"/>
            <a:ext cx="944339" cy="44450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2D96EB5-1211-FE5F-896A-BE5A9D59533F}"/>
              </a:ext>
            </a:extLst>
          </p:cNvPr>
          <p:cNvSpPr/>
          <p:nvPr/>
        </p:nvSpPr>
        <p:spPr>
          <a:xfrm>
            <a:off x="8182676" y="6384401"/>
            <a:ext cx="944339" cy="44450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3F73EDF-04ED-B904-81E6-FB6FEBC3B03E}"/>
              </a:ext>
            </a:extLst>
          </p:cNvPr>
          <p:cNvSpPr/>
          <p:nvPr/>
        </p:nvSpPr>
        <p:spPr>
          <a:xfrm>
            <a:off x="3090470" y="6397709"/>
            <a:ext cx="944339" cy="44450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35491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3F0475-40CE-2B2B-4D63-F09471473B89}"/>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A4767BAF-7818-2305-F305-1EFB91C1C9B7}"/>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FD5527D1-E30B-F9A0-EACB-6BD708476DCE}"/>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2B9CD7F7-F613-B9C1-165D-DEBF44BF3156}"/>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5B26767F-8F71-5D4B-28AF-B5CB09C6D279}"/>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DAB51CC4-4C85-7E58-BB29-B0C8FE69199A}"/>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19D52B6E-2ADE-407A-7A15-88785973FFCE}"/>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4BC66124-96F8-868E-9490-0FF105946564}"/>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E8770B1A-67B8-D899-4360-72F06BE0A0D4}"/>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6FC3AD99-BEF8-1D20-74DC-F729BF05E055}"/>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2B3C06A9-E1D6-7237-B634-5F78D55F6C99}"/>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CA74FBEC-82CB-C696-F118-7B54DEFF34B3}"/>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69AA7BE4-EFFC-E1FB-150F-E062856A679B}"/>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09399B3D-E396-65F2-B493-FD7A7F4C0F50}"/>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B3AABE8A-E200-D397-437F-C391989294E8}"/>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59EC6E38-F286-DB5B-B510-8B032ADA49E0}"/>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BFD331E2-A476-41B8-A105-9A8EA5848F79}"/>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F12FE0AF-A9EE-C634-CFBF-CBB199B26B2B}"/>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1896B76C-574F-AFE0-6D97-09144F87D545}"/>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85085B62-4E5A-EDFB-4AB4-6CE5D9CC956B}"/>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CB269D2C-32E2-B30A-868D-C7CF36AFD334}"/>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AEABAC6B-8685-4A1B-7729-6A1C368101DA}"/>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6097678A-F88D-7C6C-135E-18348911F94E}"/>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BB346200-4312-DD72-272A-22D141405CFB}"/>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9ED4393B-1D87-1E5B-55DF-908E2CDFEFA3}"/>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3E23CC4A-F1F2-675A-11B1-3340ED9CC081}"/>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3B69E522-3B6B-3421-844C-B3ABBE07BB39}"/>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Tree>
    <p:extLst>
      <p:ext uri="{BB962C8B-B14F-4D97-AF65-F5344CB8AC3E}">
        <p14:creationId xmlns:p14="http://schemas.microsoft.com/office/powerpoint/2010/main" val="28824706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9EE21-E015-0EC0-2DC9-B004E89BD225}"/>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C9C0BB92-25F2-9319-F5DA-6B92982AC538}"/>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9103BC57-BB23-D568-73FE-5D45DF376F4E}"/>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32ADCF6E-CE27-B4E6-3240-6EA44227FF30}"/>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AD7343ED-D24D-D501-51F3-BEDF8A5A91A8}"/>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E489E41A-B15C-3D4B-0D55-201FA6DE3C21}"/>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9E4F031C-0097-3C86-24E3-D729180295AF}"/>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B410F7E0-5E8F-6584-F4EB-A5E7BA0BC1BE}"/>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092055A6-F0A8-9041-57B0-A4C56AC9C558}"/>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539520F7-8283-B691-3D81-271DDB7FEFA8}"/>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289B4076-2065-9A0B-E3E8-6ABC9139BE20}"/>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5E6C843F-7050-D664-A896-C9CDB0085AA7}"/>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E61D658A-F754-AA71-2C26-982512AE6323}"/>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1589457C-8DFD-B9CA-1FF7-CF51547C9ACF}"/>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A5120052-00F9-B721-33A2-470E4261915F}"/>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2D7958D3-2FCC-A8EC-B54C-ECF95BD89BF6}"/>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8849E8AD-2483-2511-2883-A2EA9DC0D31F}"/>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53E9EC69-A7C9-B2B2-872B-D53A893970DB}"/>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15FD5EC1-37AB-5CD2-CD32-347B55282B45}"/>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CC4A58D5-39F3-D5F1-6037-33034534C8B5}"/>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4DFBADC7-3FD1-FD33-DF1A-7CA9C65DF6AA}"/>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4E7C080B-9A5C-83A2-1149-462E9F1E3195}"/>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322E88A6-E18D-28E1-297B-6EB800B4F94F}"/>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DFC382AD-EC35-C65D-83C0-E83EF003150A}"/>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AFA2BEA1-16C5-9E65-D053-EA74401D6E88}"/>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DA7E982E-1A7F-4C5A-6633-C8F80BE001A4}"/>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53FD75CC-4303-B8E7-BFB7-9B7C4F493EE9}"/>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61C993B5-B688-6C31-31E8-A8986D13091F}"/>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815D6FEA-57A8-B674-DE98-D412B7C4EC54}"/>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6C2FC4CF-D831-6BF6-6214-CE3B8415A2A9}"/>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8A1BF4D2-18C9-CAB4-9E85-7FCFAEE68C8D}"/>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582AFD2C-AD2C-D9F2-A137-9B0A53684E6C}"/>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BC9188B8-EB90-BF11-7DEB-CAFD698D8EB0}"/>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2AA8B53B-C2E6-D523-BDF1-A527CE9D2D56}"/>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0BAED13A-CB9D-FC58-26DA-0AE76BA90C39}"/>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C1BAFEBE-6BAA-4061-2C40-3B871F02CD8D}"/>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B912485B-5D9E-FA5C-470B-0CB6A569E50B}"/>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BD3D845A-C04B-813D-503E-489DD606A531}"/>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D94C1597-8C32-D7A5-8164-8012AEC1DEE4}"/>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FAD33293-936A-9711-DC5C-A146E55851FF}"/>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10540E5C-3BFB-0B0F-6E37-E651B0D9F200}"/>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109B2BB2-1238-798E-58DC-958E6993F892}"/>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039DA2B9-4844-01CD-7148-8DCDF0C875C2}"/>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8012FFB2-84C5-4395-C956-76612C0FB311}"/>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DF10D339-C31B-A24B-8736-E30CB410F9A0}"/>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2445958E-3E2B-5DA3-D684-A57839C3ED7F}"/>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40FDF0CC-38E2-6FB2-3832-9DFE2858CA62}"/>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CDE9C188-BA68-CB5C-6CAF-CEA4B36F2434}"/>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F3BE8057-3830-277B-6A52-05C73E84275A}"/>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C869B72D-00F2-0C9F-8602-E5808FF32A58}"/>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of</a:t>
            </a:r>
          </a:p>
        </p:txBody>
      </p:sp>
      <p:sp>
        <p:nvSpPr>
          <p:cNvPr id="94" name="TextBox 93">
            <a:extLst>
              <a:ext uri="{FF2B5EF4-FFF2-40B4-BE49-F238E27FC236}">
                <a16:creationId xmlns:a16="http://schemas.microsoft.com/office/drawing/2014/main" id="{40102909-3047-0F91-70F1-3F5630A1CBC0}"/>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A96C75A1-24D6-0BFD-AC1D-0826BBEA8772}"/>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45F79CE5-BF31-3B35-31DA-96556F1C69D7}"/>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E45482E1-08B3-1AC7-8913-F35DD7A78831}"/>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6B33DD4C-0489-D473-7460-7FB77E8970B8}"/>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862277CE-9EF5-A83D-E455-DE834C656B61}"/>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1E927A9E-99CB-DCF3-42ED-D87304879D05}"/>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2" name="TextBox 1">
            <a:extLst>
              <a:ext uri="{FF2B5EF4-FFF2-40B4-BE49-F238E27FC236}">
                <a16:creationId xmlns:a16="http://schemas.microsoft.com/office/drawing/2014/main" id="{0483F3A7-4EAF-31ED-C14E-2B73F1CA2EB6}"/>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36614752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ecision 3">
            <a:extLst>
              <a:ext uri="{FF2B5EF4-FFF2-40B4-BE49-F238E27FC236}">
                <a16:creationId xmlns:a16="http://schemas.microsoft.com/office/drawing/2014/main" id="{C472682E-B331-58CA-8037-00D392FA6DC0}"/>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4639DA1A-50C2-39A8-55F6-6EEE9AB22046}"/>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E83E4B02-C319-E070-9024-3BD13E36BF6B}"/>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8121CBC5-E2D3-76E4-1C21-2D447D37BD2D}"/>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B654BBC4-8044-96A9-7851-BC554D47B61C}"/>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EA7A5D40-5DFB-A233-C71E-9B14B937F00B}"/>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AF7BE8E6-F109-6395-DA4F-687F8813F0CC}"/>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C668437D-1E9F-86CA-9BAB-E81F51580462}"/>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14405987-CBAB-B822-7983-00D1D13105E6}"/>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649D9048-741E-F0DD-E14D-CE6E7BB5C883}"/>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E1B9ACA9-8BEC-328C-6C24-5B77E3DDA61F}"/>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2F4E4882-F093-59E5-6409-B377C749836D}"/>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998D1824-ADAB-ACA2-CBEE-7FC8649C32D2}"/>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A9BEF801-A723-C24A-0F95-92CF539747CB}"/>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A48F5DD6-FEB8-793A-249D-AE8490A00327}"/>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A92D6C7E-A31A-DD09-2188-6D74752A023D}"/>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C7A701F4-240D-4387-F6D4-60F9E8C2082F}"/>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36C43201-566E-67C4-0BA7-32DFAD60C286}"/>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A55B4049-C543-4097-35D8-5A33B6AED4D2}"/>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39D589C0-038D-7D02-A591-3DBEED295556}"/>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AB73E360-6470-583B-2C2E-0C9363B73787}"/>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84B69EAA-AD89-BC56-34E2-F1DD7154AC81}"/>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C68682FA-90EE-AB4D-E95E-7CC829E5BA48}"/>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881BDBFF-B149-B2BD-9C68-29DCD1322B54}"/>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C4C63AA2-BAB9-3E12-FE6A-E116D26C6793}"/>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E9FA4061-6D98-57DB-D86D-F09183641B5D}"/>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0E3996B0-9A84-1132-4934-396DD22B3393}"/>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B623FEDC-A71C-5C78-6DE1-64700742BABF}"/>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574B9B3E-6009-6E41-0974-B22FDDB48E82}"/>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F5987127-73EC-AD35-B8ED-5A0CEE47074C}"/>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E558A2E0-D3FB-7896-71B2-9B85314113B2}"/>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D75705AC-8189-D130-47AD-C8F3FBBE61B5}"/>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11BFFF7E-1BBD-A438-D40F-ADD2AFCDEBEF}"/>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47819012-5D7E-4E0B-08A8-436A98316FD9}"/>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0DD6B30E-4385-D208-2A7E-E947C3806A20}"/>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E9047597-6E46-FF6C-B4B6-E7631D60E78F}"/>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6EEFEB41-CA62-D17E-69B2-4A94D561246A}"/>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76A2A6E7-6303-93EE-0EA6-868862017ABA}"/>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DF76EE30-DC2A-99FB-915F-B7C17AA767D7}"/>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C72E6DAE-53B9-3D81-93D2-E0BA85D2809C}"/>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710DC252-C975-4F1F-4D20-7FB6F6922AB8}"/>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D7F8DF77-98AD-CA24-F2EC-00704E594061}"/>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885F57EA-BEA9-5311-F457-FFE00ED3092A}"/>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9FC73CB3-1615-75D8-5D18-94572D75EB6A}"/>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76528F17-6CE2-FFAC-B795-93E469E56EEA}"/>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C968AF7D-1D7E-32CC-8E8B-10CDF3860087}"/>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A85D1F15-F0D6-0E32-F63F-6C124776C5B0}"/>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8355E74F-E1C9-9D2D-37D7-B3828674D7E8}"/>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0245B5CF-E42E-062A-9417-80621583A93C}"/>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of</a:t>
            </a:r>
          </a:p>
        </p:txBody>
      </p:sp>
      <p:sp>
        <p:nvSpPr>
          <p:cNvPr id="94" name="TextBox 93">
            <a:extLst>
              <a:ext uri="{FF2B5EF4-FFF2-40B4-BE49-F238E27FC236}">
                <a16:creationId xmlns:a16="http://schemas.microsoft.com/office/drawing/2014/main" id="{E0CB0D0A-4986-1AC3-75CA-7B48E298CFA7}"/>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003BD94C-0E51-5B92-19D7-FBDC35DCBE90}"/>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D7B96152-44D6-F3DF-9E04-9B2AC844F490}"/>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5E349432-0D01-D1F5-37AA-A43407E4054C}"/>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sp>
        <p:nvSpPr>
          <p:cNvPr id="103" name="TextBox 102">
            <a:extLst>
              <a:ext uri="{FF2B5EF4-FFF2-40B4-BE49-F238E27FC236}">
                <a16:creationId xmlns:a16="http://schemas.microsoft.com/office/drawing/2014/main" id="{7C9356C6-47E1-6CBC-7995-2078F643D2E2}"/>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cxnSp>
        <p:nvCxnSpPr>
          <p:cNvPr id="115" name="Straight Arrow Connector 114">
            <a:extLst>
              <a:ext uri="{FF2B5EF4-FFF2-40B4-BE49-F238E27FC236}">
                <a16:creationId xmlns:a16="http://schemas.microsoft.com/office/drawing/2014/main" id="{326C9A97-E0EA-76D8-B0B4-9564EA8687C2}"/>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07D78F0F-E34A-A42E-6804-CB801D17B7D4}"/>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3670B309-A4A6-613F-DAC9-28E42B8E120D}"/>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0B8D0FF6-C193-E83A-4C48-7FFB9D50C2F2}"/>
              </a:ext>
            </a:extLst>
          </p:cNvPr>
          <p:cNvSpPr txBox="1"/>
          <p:nvPr/>
        </p:nvSpPr>
        <p:spPr>
          <a:xfrm>
            <a:off x="8862384" y="778688"/>
            <a:ext cx="2622834"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THERE IS A </a:t>
            </a:r>
          </a:p>
          <a:p>
            <a:pPr algn="ctr"/>
            <a:r>
              <a:rPr lang="en-US" sz="2800" b="1">
                <a:solidFill>
                  <a:srgbClr val="FF0000"/>
                </a:solidFill>
                <a:latin typeface="Garamond" panose="02020404030301010803" pitchFamily="18" charset="0"/>
              </a:rPr>
              <a:t>POPULATION</a:t>
            </a:r>
          </a:p>
        </p:txBody>
      </p:sp>
    </p:spTree>
    <p:extLst>
      <p:ext uri="{BB962C8B-B14F-4D97-AF65-F5344CB8AC3E}">
        <p14:creationId xmlns:p14="http://schemas.microsoft.com/office/powerpoint/2010/main" val="7956004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40932-F8C7-51E2-2383-1B4D80A76865}"/>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8DF7D6C8-01F5-A5AD-A8A6-8FA9EF222313}"/>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3621BADD-3B79-A334-D3A4-AC2FD2C45ED2}"/>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A4A5E030-A583-571E-6021-C1F8B6C94958}"/>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DDC6F535-B72E-579F-BEC2-C5EEA579F71E}"/>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697A967B-CB15-C6E7-A8E6-1D6B8AA1DC49}"/>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8B2BCE97-3DB7-23BC-4E54-78497D37DF55}"/>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9D93F74E-8FFB-C7E4-A2FC-9DE9619F248E}"/>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9F91BE92-3205-2B5C-F9D9-C6761CE09FE0}"/>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F821950A-AAE2-48EE-6A96-34CAC09F41CA}"/>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52DE37D9-07DB-088C-8398-71D6A356275E}"/>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9BA6E06E-95D3-7458-FD1B-8046289F2C20}"/>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7C3294B0-D322-9A86-ED55-8F95F23DD913}"/>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CF0FCCE8-7F0A-3107-0966-33B7041A5ECB}"/>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455FB434-0A8D-8568-495C-1961F5919B46}"/>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4E819F02-BB1A-B7A2-4195-11BB30B3F967}"/>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3E226492-8AFE-C893-5625-A1A557A094C6}"/>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309D7E11-2B9A-F3B8-806A-C5BEDA968376}"/>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5FC48E48-7ECD-AA1A-C39A-C8FBFCF17C21}"/>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8533D616-3AC4-70A3-E602-9DC9AB9D978C}"/>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374787C2-972A-558F-97A7-3C6D602F33AF}"/>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E024C394-A7F8-05B0-00F0-A48D85E941B0}"/>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2CF11DCB-580B-005F-0DB4-C3FFBAB20487}"/>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7804D500-3638-6640-C66A-0EDEA46FB44D}"/>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7E30660A-64B0-CD7C-9D66-E2AC776144D4}"/>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EA92B618-09F4-065E-82B8-0882827EAB0C}"/>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3F573226-1C26-C6A1-741F-1F37EC9D0A86}"/>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E117246C-104D-3C4B-868F-5BD8D0CC7C8B}"/>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8F15713B-EC98-EA70-4428-C082740AC1D5}"/>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2D9E22BF-F34E-B5C2-20E6-ED8562E30C4A}"/>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02AA0187-CF1D-8FB0-16FB-23EC5FFC35C2}"/>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97D6E574-1189-75D3-8A34-74451C230993}"/>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81D1571F-CD2F-6864-78EF-167689B566C6}"/>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36855E0B-F311-944A-2A25-ABD23834FA4B}"/>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A198FE62-A3CE-E46F-83B0-17F19DC55F0F}"/>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B9A101B0-2881-2A25-D021-584CCD80CCED}"/>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A236D2BC-218D-FB0A-AE0C-E7EB2172B31E}"/>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214E8EFA-124F-3530-9BB0-46237B957C52}"/>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8DD847C9-D0F3-47C6-7F84-BA1E516629CB}"/>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F91C697F-60F0-B964-8ADE-A4FBC6DF2083}"/>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C84C2CEF-E895-91A3-271D-BADECC8EF137}"/>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90F6FE2A-88F2-12C4-565D-B872864987E7}"/>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0528BEE1-922F-0263-B2AE-F18B04B42086}"/>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835046B5-F2A8-E646-A008-CD5B7D667334}"/>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22BDA56C-0C2D-1DBE-D7DB-50697F85DCE5}"/>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090A4C91-F543-56B5-E9D1-1007CDCDAED5}"/>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AFE27FE5-1478-321A-774B-1BC46F8C5877}"/>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75EFC020-E26A-ECFF-E075-D5F4C4C0D13A}"/>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4668A855-A1B6-E851-E9F0-05EDE4A2431E}"/>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E90C539D-EC26-11D1-A4E2-7D7758DCF1A1}"/>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of</a:t>
            </a:r>
          </a:p>
        </p:txBody>
      </p:sp>
      <p:sp>
        <p:nvSpPr>
          <p:cNvPr id="94" name="TextBox 93">
            <a:extLst>
              <a:ext uri="{FF2B5EF4-FFF2-40B4-BE49-F238E27FC236}">
                <a16:creationId xmlns:a16="http://schemas.microsoft.com/office/drawing/2014/main" id="{CCEF47C7-8B88-8350-6CFF-A7C845D561D5}"/>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AF0956C8-EC38-E617-44BF-F0682BE152C4}"/>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AF8F2B27-5102-D0B8-8E1F-0EBB7AEC7A3B}"/>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C0FC1818-DE6A-4DBB-9C0C-1097F431CFE7}"/>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0F2D6ECA-29F4-A072-CE63-525B405D7251}"/>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8E528D38-ACFE-0811-5C19-06CEE189BF53}"/>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DABB318E-7D44-82B0-A237-2812FC733314}"/>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3BD09D82-7388-306A-630A-84789EA2ABA8}"/>
              </a:ext>
            </a:extLst>
          </p:cNvPr>
          <p:cNvSpPr txBox="1"/>
          <p:nvPr/>
        </p:nvSpPr>
        <p:spPr>
          <a:xfrm>
            <a:off x="8458057" y="5362684"/>
            <a:ext cx="2291012"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BEARING A </a:t>
            </a:r>
          </a:p>
          <a:p>
            <a:pPr algn="ctr"/>
            <a:r>
              <a:rPr lang="en-US" sz="2800" b="1">
                <a:solidFill>
                  <a:srgbClr val="FF0000"/>
                </a:solidFill>
                <a:latin typeface="Garamond" panose="02020404030301010803" pitchFamily="18" charset="0"/>
              </a:rPr>
              <a:t>QUALITY</a:t>
            </a:r>
          </a:p>
        </p:txBody>
      </p:sp>
      <p:sp>
        <p:nvSpPr>
          <p:cNvPr id="2" name="TextBox 1">
            <a:extLst>
              <a:ext uri="{FF2B5EF4-FFF2-40B4-BE49-F238E27FC236}">
                <a16:creationId xmlns:a16="http://schemas.microsoft.com/office/drawing/2014/main" id="{9010F5FC-EF78-5E4B-B8BD-C15A67263111}"/>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26138253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5F862-836D-BD53-EC65-7F62CA094712}"/>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9DD3C8AC-A648-512C-B43E-82074727D9F0}"/>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63DAD3AF-0492-8D61-CA87-8246A46ACF10}"/>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6FE6A3AE-9DF8-44AC-5AD1-BD7542E8E154}"/>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BC50A2B9-1225-4646-75ED-3074B048F66D}"/>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59792CFE-9C5B-E79C-A3BD-C367FEFB6D4C}"/>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696DC9CC-8210-0A45-D082-EF0545399DCC}"/>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D1A06E69-1EE7-56C7-C19F-9FDC60E007DC}"/>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D43BD13C-A16C-1110-BDC5-E74E400446C5}"/>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C53524C3-B546-480C-460C-B6EFB10913C0}"/>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9714D8B4-9EB3-631C-86B8-BFFD775D7029}"/>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83AC2A15-6277-053A-63FE-D76BEFDDE01B}"/>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3E63A5AE-7B64-22A0-40FD-282D30D208F2}"/>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FA3CD5DE-E88F-EBA2-36CE-2405C88D7B18}"/>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8BA3407E-26BB-D669-4B74-0658FC4DF55B}"/>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FDCBB12E-C9FF-3515-87E4-7FC0AA490876}"/>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FFF44EC2-E13D-67A1-3610-760E37E20CE7}"/>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50C079B7-F154-FC9C-5E83-8655F2601A99}"/>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6D5E9C18-53B0-953C-813A-563E23ADB876}"/>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9FB6EAA2-374F-F3E7-6056-351991D54D67}"/>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CE4B2FE8-4ECA-1C0C-F430-431716341F12}"/>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3346BD1D-F076-13AA-B12C-FFFCD7BC8AB4}"/>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325782A8-4EC6-63C7-A49F-B3D3A2E61EB0}"/>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165AA85C-2432-C109-1D90-04A6926A092A}"/>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8F1DFD9C-DD16-AB84-B63F-A10EB8D553F2}"/>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65176752-28C6-318C-783E-05E8191CEE06}"/>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C0F2C016-EDEE-41F0-5439-D6AD2B3C6B26}"/>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BC5339B3-C9D0-FCB0-9CB9-768B28EBCFA4}"/>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4A5ED9B8-C14E-D9C0-A425-BDD774FC3C41}"/>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37DC44A4-8252-840A-6053-62E922FA074A}"/>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3218CB11-7E50-313C-8189-02407F49E027}"/>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9EAB97E0-692D-2046-95DE-CD28ADE9B644}"/>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C21875D8-A05F-B031-4B66-847A657F1130}"/>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E58BD738-D914-37FE-3080-331D9DEC1BD9}"/>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AF374010-E93E-73C6-6215-F7A714F75334}"/>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795CAB51-47FC-BA05-8D3A-1202AD6A5E4E}"/>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BF1B6EEE-7669-77AA-88B6-DA9E2B253EC8}"/>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5C2A3ADB-6006-9DB4-CFDA-B8BDEACBABA1}"/>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FE9CADB4-7535-3230-A783-3EB902F1BAE4}"/>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708FB136-7D78-D780-02EC-AAF688B7E7CC}"/>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431D90FF-7BD4-E4FB-9A75-9E3EB70637F3}"/>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35361950-08DD-D16D-1DB6-3ED98A554F59}"/>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93642A2B-B325-2959-7288-3C1C916A5BFA}"/>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F2E88D5C-106E-19EB-4E6C-B204DA8B5464}"/>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6C8BB5C6-E576-38A2-0323-66C13222E825}"/>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4028B8CF-A42D-E764-EB46-D7972F1FB9A2}"/>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FEB72220-7340-C843-F077-BC706865C2C6}"/>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866D8D88-258F-5C37-4F3A-44BDB2398DA4}"/>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8DCD5152-9950-35CE-E883-29ECC7FEDE18}"/>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3B91A913-10C8-9F87-AC6C-C2ACB23A3681}"/>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of</a:t>
            </a:r>
          </a:p>
        </p:txBody>
      </p:sp>
      <p:sp>
        <p:nvSpPr>
          <p:cNvPr id="94" name="TextBox 93">
            <a:extLst>
              <a:ext uri="{FF2B5EF4-FFF2-40B4-BE49-F238E27FC236}">
                <a16:creationId xmlns:a16="http://schemas.microsoft.com/office/drawing/2014/main" id="{51D34A3B-F127-328C-C752-DEF71760BBE8}"/>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6EC083D2-9F71-A193-421E-D8BC207F84D9}"/>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CBF8E816-8F53-6E72-4F19-02D8C14C07BD}"/>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0959014D-BFE2-F589-DE62-382612B49AE6}"/>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ABEA22F1-CA48-A418-A508-B3B4EB5D1E87}"/>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265349E6-2C99-68C4-F6DB-4AE2C8B1AE6B}"/>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62C6AC24-8A3C-D6F2-D000-E13998C57D04}"/>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7152F3EB-CB24-E64D-F2B2-A8812A7B5BDD}"/>
              </a:ext>
            </a:extLst>
          </p:cNvPr>
          <p:cNvSpPr txBox="1"/>
          <p:nvPr/>
        </p:nvSpPr>
        <p:spPr>
          <a:xfrm>
            <a:off x="7354230" y="5584531"/>
            <a:ext cx="4455066" cy="954107"/>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WHICH IS INPUT TO </a:t>
            </a:r>
          </a:p>
          <a:p>
            <a:pPr algn="ctr"/>
            <a:r>
              <a:rPr lang="en-US" sz="2800" b="1">
                <a:solidFill>
                  <a:srgbClr val="FF0000"/>
                </a:solidFill>
                <a:latin typeface="Garamond" panose="02020404030301010803" pitchFamily="18" charset="0"/>
              </a:rPr>
              <a:t>AN ACT OF MEASURING</a:t>
            </a:r>
          </a:p>
        </p:txBody>
      </p:sp>
      <p:sp>
        <p:nvSpPr>
          <p:cNvPr id="2" name="TextBox 1">
            <a:extLst>
              <a:ext uri="{FF2B5EF4-FFF2-40B4-BE49-F238E27FC236}">
                <a16:creationId xmlns:a16="http://schemas.microsoft.com/office/drawing/2014/main" id="{619A6262-26EC-9C4D-92AF-91761C7A87C8}"/>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399218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BFB1EE-8799-E25B-DEB1-318774F8AAD6}"/>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A31DA43E-FEC1-04BC-D8F2-6008F49C8B2B}"/>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093CF412-EB46-811E-58B0-32710F8F5DBD}"/>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8548460-B0C8-104F-CFCA-52B16966D0C5}"/>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766F05A9-7DE5-4F7F-0350-5AEF9BA977EF}"/>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858CBFA2-B48D-0042-6371-BB663D092B63}"/>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9ED2833F-5A6B-29D1-BEB8-49DC39EE8741}"/>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C1C3C040-735A-E8AC-99A6-D8BF12179752}"/>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813475A8-C8A8-80BF-86A3-8C17C3EE5E18}"/>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4ABF8BCE-EBF7-7A25-11E3-484D618D5221}"/>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8529FC97-C640-A58A-7511-D25817D00A03}"/>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9B1EA154-EA14-2E2D-CDA0-54B13B7BAE24}"/>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15311EBF-BC68-8B99-310E-A066F6942659}"/>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3A322FEE-B3E9-B6CB-A54F-3E7D1482CBBB}"/>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1C048526-106A-52D9-783C-F6AD3AFA26E9}"/>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69DEA09D-350B-E359-E9D8-E37F2C574A1A}"/>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567E7040-8EBC-F37D-4E14-093FF26D16AA}"/>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842C968B-AE78-2F42-1164-586AB5F1B112}"/>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738B8852-27E0-98A5-C435-C63CD4F1C01F}"/>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3EF24215-E169-75DB-4AE4-072009D2C8D2}"/>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4FF8CE61-E2C6-F833-B0DA-996E3DFE62E7}"/>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A95B7ADD-B425-16EF-A562-9C3FCDA4BB8E}"/>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582A3C5C-C8F7-2D6F-96B1-A2A80C5D6386}"/>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EFBCBD07-449E-63F3-6631-B642638C9D3D}"/>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54D442FB-A1AE-8448-A0F0-6884D5B7E987}"/>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12378ABA-F873-FD7D-5D04-EB60652B3A4C}"/>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ACBD25FB-36F4-66E7-4E2D-45FB6354762E}"/>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D32CEC35-EE8C-9E31-54F3-15186B2862AD}"/>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39155033-755A-E6C9-3927-93A69F6069E1}"/>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4F4E9BF9-E747-6429-23FD-96401C17A69C}"/>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B38601ED-2604-3224-68D5-1CC0452A3501}"/>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BF4E63ED-DCB8-94E2-3F81-5148AF442E79}"/>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BBDAC139-62F5-4C9B-32C0-FDF0E818ED79}"/>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895FB625-F18C-7C29-5EA8-9538AC63892E}"/>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1C927FB8-8531-86A2-337F-B499EF6F91FE}"/>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C775A896-4678-0104-5F13-74A3E05494C7}"/>
              </a:ext>
            </a:extLst>
          </p:cNvPr>
          <p:cNvSpPr txBox="1"/>
          <p:nvPr/>
        </p:nvSpPr>
        <p:spPr>
          <a:xfrm>
            <a:off x="8725275" y="3857657"/>
            <a:ext cx="1467068"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C</a:t>
            </a:r>
          </a:p>
        </p:txBody>
      </p:sp>
      <p:cxnSp>
        <p:nvCxnSpPr>
          <p:cNvPr id="8" name="Straight Arrow Connector 7">
            <a:extLst>
              <a:ext uri="{FF2B5EF4-FFF2-40B4-BE49-F238E27FC236}">
                <a16:creationId xmlns:a16="http://schemas.microsoft.com/office/drawing/2014/main" id="{76954CC3-AA09-02E2-C36A-4CFD1C0F9E43}"/>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B2312760-A482-490F-57FA-BDDCE7A0384C}"/>
              </a:ext>
            </a:extLst>
          </p:cNvPr>
          <p:cNvCxnSpPr>
            <a:cxnSpLocks/>
            <a:stCxn id="15"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Decision 14">
            <a:extLst>
              <a:ext uri="{FF2B5EF4-FFF2-40B4-BE49-F238E27FC236}">
                <a16:creationId xmlns:a16="http://schemas.microsoft.com/office/drawing/2014/main" id="{0CADB7E9-C80C-8A66-8BDB-8B21C04CABC8}"/>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7" name="Straight Arrow Connector 16">
            <a:extLst>
              <a:ext uri="{FF2B5EF4-FFF2-40B4-BE49-F238E27FC236}">
                <a16:creationId xmlns:a16="http://schemas.microsoft.com/office/drawing/2014/main" id="{0ABB7388-903F-D2E3-C5DB-FB4FC590F762}"/>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8AD82183-645F-09F5-FA0B-F3D3DA4693CD}"/>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23" name="TextBox 22">
            <a:extLst>
              <a:ext uri="{FF2B5EF4-FFF2-40B4-BE49-F238E27FC236}">
                <a16:creationId xmlns:a16="http://schemas.microsoft.com/office/drawing/2014/main" id="{563B8387-490A-7E53-0D0B-1B4AFABB2141}"/>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4" name="TextBox 23">
            <a:extLst>
              <a:ext uri="{FF2B5EF4-FFF2-40B4-BE49-F238E27FC236}">
                <a16:creationId xmlns:a16="http://schemas.microsoft.com/office/drawing/2014/main" id="{64519C4D-8D24-98D7-5217-DA6CD69F6BC0}"/>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23498440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1E7DB-CDB0-03FC-7FD4-59CB84EDE197}"/>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F26125B0-6D7E-6BB7-1F4F-FEB87EE1FB8D}"/>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07492002-7C22-09FE-AA31-97DE7B45AD03}"/>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950C888A-0C80-0899-C594-36580C94EF6A}"/>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A1259CE6-288C-D339-D759-A1937788E9FF}"/>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B2888EF1-7D42-E0A7-DD54-405DE6B13E50}"/>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FAE12F13-4917-00A2-48BF-F0555D1EE145}"/>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8A152F73-F4FA-BFA3-DBF6-01256BB6FF8F}"/>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6D54AB1C-6E19-C0B5-F189-E274DDF6B939}"/>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EB3FB9CB-F56C-2E58-E149-79E8D347EEAB}"/>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4224654E-18F3-ED6D-32F3-A0BADC8595BF}"/>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C8F7376F-5276-1A4A-AE30-AAF1DA40E7D9}"/>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137455D2-06E7-FF7A-5C58-FA3E00CF9934}"/>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6B9E56F5-6DDC-D358-DC6A-30DE64FB1202}"/>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01F86064-AFDA-0309-8901-02AA6347F3F8}"/>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A02F9B53-F2E1-5CED-3D3D-ADFB494E6475}"/>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5EEB516D-B818-7FFD-5379-58194520CE76}"/>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9E8F107C-BFDD-2976-F0F2-2E562AEF9A3F}"/>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BE4441AC-14AB-8CBD-C319-357EC6ADC726}"/>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297FA855-05F4-BA0D-AF89-E7FE3293CFBF}"/>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04788585-DFA3-0A97-7D19-FA92DCF9104E}"/>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26B007BB-2970-4846-B4B5-530E7081CB7D}"/>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8953B7FB-2CD1-7D51-0589-E0504139BEF9}"/>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A95605C9-F5FA-4429-C357-D92A7BFAC084}"/>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BCB8E0A6-712B-6287-F13D-771DC6002BAC}"/>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BC3F92E4-E3A4-FDF2-3534-3641E8B925D6}"/>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F70C5BF1-F8D6-BAE6-A4C3-96BE7FB65AE2}"/>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A57BAD4D-EBB6-E3B8-2076-9A6B140CE70A}"/>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AB934F99-A272-9D1A-0A57-10DD4559D138}"/>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E9CC48EF-8925-367A-F14D-A2B3B31054EC}"/>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6156A971-7140-6BBC-A7B8-E20F16FA59CA}"/>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2D0351F6-08C0-0EA0-F91A-8D8ED1286357}"/>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BB4088B1-1562-ADD6-EA43-C727F2C31A7A}"/>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1F90DB80-4A45-1BBC-C80A-72F6E8B784EA}"/>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2880AC3C-F29E-50EC-492F-EDA1E07AE042}"/>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D9AA2D08-4EED-5C86-BE62-CE8F745C2DE7}"/>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C5BF3135-812B-6B64-91DB-195B9F0FF52F}"/>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99CAFCF2-4E41-D152-C20C-58091649C31E}"/>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DD8D3310-4C1B-277C-A84F-8FC3A2885241}"/>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680989F5-B2E1-71C6-CE47-13890CE44CD8}"/>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72E8F127-5CC8-A639-C6A4-3F0E2E15308B}"/>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F8213558-C686-5F9E-84C6-DFFD24B15201}"/>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C2973129-1307-38A6-0F0D-E123DC70A282}"/>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D397B9FD-17B6-D759-BDE9-CE198403FBAD}"/>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6CE58B16-5DE8-9D8D-AEBE-9E7B5A5B1690}"/>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6BD3199F-2A10-79BB-05F8-600BDFFF723B}"/>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29BA891C-9EBB-7C10-170A-5B9F8C7DB672}"/>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4B0D1E77-16DA-9C48-5066-17EB10B57C08}"/>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EBA8ADE2-61C8-5617-6082-A8DE4FD971F8}"/>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D5C7EE1A-9B59-F4B1-DF5A-F44B849DC62E}"/>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to</a:t>
            </a:r>
          </a:p>
        </p:txBody>
      </p:sp>
      <p:sp>
        <p:nvSpPr>
          <p:cNvPr id="94" name="TextBox 93">
            <a:extLst>
              <a:ext uri="{FF2B5EF4-FFF2-40B4-BE49-F238E27FC236}">
                <a16:creationId xmlns:a16="http://schemas.microsoft.com/office/drawing/2014/main" id="{FAA591DF-FCA2-7096-1300-7223DE6017F7}"/>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BFBCC045-9DD6-151A-9ABE-A6E3CA8A6F9D}"/>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7400A0B6-6D84-5D9C-710F-F40365065E87}"/>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1DB9EE64-D187-DC09-8785-CBD2AF8A6B21}"/>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097443E5-78C5-5AD8-8A86-8F86D2508248}"/>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E16AD8F8-1411-99A0-B688-DB68AF2F327D}"/>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0E48CDD8-9DCE-15F8-2960-3B4182659357}"/>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21292C2E-4CA3-B3A0-07DF-64A094D4D81C}"/>
              </a:ext>
            </a:extLst>
          </p:cNvPr>
          <p:cNvSpPr txBox="1"/>
          <p:nvPr/>
        </p:nvSpPr>
        <p:spPr>
          <a:xfrm>
            <a:off x="7286226" y="334434"/>
            <a:ext cx="4763291" cy="1815882"/>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THAT IN TURN OUTPUTS</a:t>
            </a:r>
          </a:p>
          <a:p>
            <a:pPr algn="ctr"/>
            <a:r>
              <a:rPr lang="en-US" sz="2800" b="1">
                <a:solidFill>
                  <a:srgbClr val="FF0000"/>
                </a:solidFill>
                <a:latin typeface="Garamond" panose="02020404030301010803" pitchFamily="18" charset="0"/>
              </a:rPr>
              <a:t>TO TOTAL EMPLOYMENT</a:t>
            </a:r>
          </a:p>
          <a:p>
            <a:pPr algn="ctr"/>
            <a:r>
              <a:rPr lang="en-US" sz="2800" b="1">
                <a:solidFill>
                  <a:srgbClr val="FF0000"/>
                </a:solidFill>
                <a:latin typeface="Garamond" panose="02020404030301010803" pitchFamily="18" charset="0"/>
              </a:rPr>
              <a:t>INFORMATION </a:t>
            </a:r>
          </a:p>
          <a:p>
            <a:pPr algn="ctr"/>
            <a:endParaRPr lang="en-US" sz="2800" b="1">
              <a:solidFill>
                <a:srgbClr val="FF0000"/>
              </a:solidFill>
              <a:latin typeface="Garamond" panose="02020404030301010803" pitchFamily="18" charset="0"/>
            </a:endParaRPr>
          </a:p>
        </p:txBody>
      </p:sp>
      <p:sp>
        <p:nvSpPr>
          <p:cNvPr id="2" name="TextBox 1">
            <a:extLst>
              <a:ext uri="{FF2B5EF4-FFF2-40B4-BE49-F238E27FC236}">
                <a16:creationId xmlns:a16="http://schemas.microsoft.com/office/drawing/2014/main" id="{8F0E3608-0F8B-9486-BF5C-A88379E9AEE7}"/>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11859827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58B1F-A218-73BE-4241-F29E36FAD6BF}"/>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CDC0C92C-4A8F-42B8-4660-7327156D0DC7}"/>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83B425BC-6839-F1B5-DBF1-246ED056F722}"/>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E8403514-A989-5181-BF95-3F92440AC960}"/>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59EA1749-0979-7B19-1814-A4D2331E25F1}"/>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6EAFB8A0-1CD3-F2D7-CAB7-E913052B9884}"/>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BAAC4AB3-332F-537D-A415-CD24F9F771F2}"/>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0170D8A8-C2AD-12F3-2DA4-A2E43C9916BD}"/>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6220C051-4BF6-E27C-07A8-D3DF28DB172A}"/>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31A57506-2B31-5D79-A20D-14C4346161AC}"/>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3453C3AA-7C5A-3D5F-6732-A8FDC2EC9C43}"/>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C6E06C5F-C734-9C7C-4962-CBE5B498F41D}"/>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C83EBD19-F8AC-1073-2BF5-0BA6FD7AB3AD}"/>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E8B4F32C-598F-1CE3-8EE3-207BE8BF0EF9}"/>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CD92FA5A-0B4E-153D-D2B0-B9EF00499D81}"/>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F5A0AE25-C633-0953-E0F7-E6B0B2539728}"/>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10E1DBBC-88A6-F8A6-91CC-BC5D6F09DD38}"/>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1FF9F1A4-4D79-5F25-DEAD-490C388C6764}"/>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A3C8B2F1-006C-B107-83A8-62F925F4DE28}"/>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6DF5677B-33A0-4EB2-70F6-0EA9D1039047}"/>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7D24844F-3AE7-F478-429E-4BBF9178AA64}"/>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2E3D3C7B-10C1-6543-7BF9-D55B846B124F}"/>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6A4ED7B0-32E4-6ED9-9711-227BC7B1E30C}"/>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90350B46-85AF-7AE7-B0C2-029237FB1B81}"/>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96776AFD-96D1-4EF8-73B2-3F991CE61AAA}"/>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0C976DE5-C885-41D4-8C73-B1BCEDB5180A}"/>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DFF780E0-FDBF-5782-26DC-E5D89AFE070D}"/>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101BD511-C4AC-F81F-023B-699064E7A126}"/>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FCB59D49-663C-40EB-526B-38C3438D9B64}"/>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C4AD13A6-F247-91D8-594D-CC2B63FC5310}"/>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F0EF92D3-1834-4093-6B49-DC6C83663400}"/>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A7B66E3D-09B6-F165-3E1B-EBE63D177996}"/>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2D201A0B-404D-5E4E-8EC2-16047CAFDC47}"/>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E0B6AD0A-55C0-4EFB-DB4B-A53B8A541F84}"/>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501A61CA-CAD4-4AE7-09EA-DF175ADFA1E8}"/>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867C5E6F-1CC7-05DC-E807-E7C3724EB7E1}"/>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B9DCF417-CC74-A1FB-81FF-9A5FD69167E6}"/>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A67ADC52-16C0-7A6A-FD8D-1C730DFE5D7D}"/>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E49B7C15-E15A-47FD-EE18-E76767BB8CD7}"/>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88F72BB5-93F9-594E-FE7C-1BF6C2B0E489}"/>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5C47717E-36E2-6E3D-A2AB-C3B73B2C7E82}"/>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A9E557D0-69F4-A76E-D48E-5938470C65D5}"/>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192283DB-247F-AB51-B473-3A154DDB8BD0}"/>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888C2634-0ADF-5401-2708-07BFD2E59978}"/>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3DB1F723-CF59-CD1D-8382-12CE3DB34209}"/>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95AE3EA7-614A-652F-6055-848E09C26289}"/>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5AC38C5A-0DAE-BBDE-853C-8A8C86BB4289}"/>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785A3CE7-3765-058F-5CBF-1F6F540C444D}"/>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469B2745-CF0B-7E59-5208-CC563F0FF09E}"/>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231FEE84-21F1-FEE2-6A0A-4B88B5CF6678}"/>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to</a:t>
            </a:r>
          </a:p>
        </p:txBody>
      </p:sp>
      <p:sp>
        <p:nvSpPr>
          <p:cNvPr id="94" name="TextBox 93">
            <a:extLst>
              <a:ext uri="{FF2B5EF4-FFF2-40B4-BE49-F238E27FC236}">
                <a16:creationId xmlns:a16="http://schemas.microsoft.com/office/drawing/2014/main" id="{C587B6C8-12F8-17FA-DB92-65F0CA331A76}"/>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F66C9BB6-0932-C3B9-E5A3-7C950D8AC917}"/>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C2A1F858-FEBE-38A8-4A5B-74D5B813DA48}"/>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F07F4DEB-8F82-5333-8573-ADC9986972E9}"/>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5C201A2B-7CAB-AAC8-4DBD-C80692C1553A}"/>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99388FE1-1A97-1246-D3B4-63609B5E2351}"/>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616584E1-25AC-A18F-D72E-DA101ABB52C6}"/>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408BAB9D-9372-8AA2-D22A-D6FE04A5A089}"/>
              </a:ext>
            </a:extLst>
          </p:cNvPr>
          <p:cNvSpPr txBox="1"/>
          <p:nvPr/>
        </p:nvSpPr>
        <p:spPr>
          <a:xfrm>
            <a:off x="654916" y="187007"/>
            <a:ext cx="2892138" cy="1384995"/>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WHICH HAS </a:t>
            </a:r>
          </a:p>
          <a:p>
            <a:pPr algn="ctr"/>
            <a:r>
              <a:rPr lang="en-US" sz="2800" b="1">
                <a:solidFill>
                  <a:srgbClr val="FF0000"/>
                </a:solidFill>
                <a:latin typeface="Garamond" panose="02020404030301010803" pitchFamily="18" charset="0"/>
              </a:rPr>
              <a:t>COUNT OF 9060</a:t>
            </a:r>
          </a:p>
          <a:p>
            <a:pPr algn="ctr"/>
            <a:endParaRPr lang="en-US" sz="2800" b="1">
              <a:solidFill>
                <a:srgbClr val="FF0000"/>
              </a:solidFill>
              <a:latin typeface="Garamond" panose="02020404030301010803" pitchFamily="18" charset="0"/>
            </a:endParaRPr>
          </a:p>
        </p:txBody>
      </p:sp>
      <p:sp>
        <p:nvSpPr>
          <p:cNvPr id="2" name="TextBox 1">
            <a:extLst>
              <a:ext uri="{FF2B5EF4-FFF2-40B4-BE49-F238E27FC236}">
                <a16:creationId xmlns:a16="http://schemas.microsoft.com/office/drawing/2014/main" id="{CF4D09C6-0641-8301-8AD0-B6D43B001602}"/>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29231912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F6B8B-6632-77BA-01E4-8392BC668131}"/>
            </a:ext>
          </a:extLst>
        </p:cNvPr>
        <p:cNvGrpSpPr/>
        <p:nvPr/>
      </p:nvGrpSpPr>
      <p:grpSpPr>
        <a:xfrm>
          <a:off x="0" y="0"/>
          <a:ext cx="0" cy="0"/>
          <a:chOff x="0" y="0"/>
          <a:chExt cx="0" cy="0"/>
        </a:xfrm>
      </p:grpSpPr>
      <p:sp>
        <p:nvSpPr>
          <p:cNvPr id="4" name="Decision 3">
            <a:extLst>
              <a:ext uri="{FF2B5EF4-FFF2-40B4-BE49-F238E27FC236}">
                <a16:creationId xmlns:a16="http://schemas.microsoft.com/office/drawing/2014/main" id="{48EE65E8-1A32-2F28-3EE5-94D79C8D204C}"/>
              </a:ext>
            </a:extLst>
          </p:cNvPr>
          <p:cNvSpPr/>
          <p:nvPr/>
        </p:nvSpPr>
        <p:spPr>
          <a:xfrm>
            <a:off x="3463082" y="2729527"/>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SOC_code_1</a:t>
            </a:r>
            <a:endParaRPr lang="en-US" sz="1800" b="1">
              <a:solidFill>
                <a:schemeClr val="tx1"/>
              </a:solidFill>
              <a:latin typeface="Garamond" panose="02020404030301010803" pitchFamily="18" charset="0"/>
            </a:endParaRPr>
          </a:p>
        </p:txBody>
      </p:sp>
      <p:cxnSp>
        <p:nvCxnSpPr>
          <p:cNvPr id="5" name="Straight Arrow Connector 4">
            <a:extLst>
              <a:ext uri="{FF2B5EF4-FFF2-40B4-BE49-F238E27FC236}">
                <a16:creationId xmlns:a16="http://schemas.microsoft.com/office/drawing/2014/main" id="{F18D2F92-417D-C2B0-761B-03F096C44A5A}"/>
              </a:ext>
            </a:extLst>
          </p:cNvPr>
          <p:cNvCxnSpPr>
            <a:cxnSpLocks/>
            <a:stCxn id="4" idx="2"/>
            <a:endCxn id="8" idx="0"/>
          </p:cNvCxnSpPr>
          <p:nvPr/>
        </p:nvCxnSpPr>
        <p:spPr>
          <a:xfrm flipH="1">
            <a:off x="2544708" y="3852035"/>
            <a:ext cx="1749933" cy="116603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 name="Group 5">
            <a:extLst>
              <a:ext uri="{FF2B5EF4-FFF2-40B4-BE49-F238E27FC236}">
                <a16:creationId xmlns:a16="http://schemas.microsoft.com/office/drawing/2014/main" id="{93FD2672-5525-B899-A852-9B3CEFF074D1}"/>
              </a:ext>
            </a:extLst>
          </p:cNvPr>
          <p:cNvGrpSpPr/>
          <p:nvPr/>
        </p:nvGrpSpPr>
        <p:grpSpPr>
          <a:xfrm>
            <a:off x="2190816" y="5018072"/>
            <a:ext cx="707783" cy="400110"/>
            <a:chOff x="8969895" y="6123192"/>
            <a:chExt cx="707783" cy="406503"/>
          </a:xfrm>
        </p:grpSpPr>
        <p:sp>
          <p:nvSpPr>
            <p:cNvPr id="7" name="TextBox 6">
              <a:extLst>
                <a:ext uri="{FF2B5EF4-FFF2-40B4-BE49-F238E27FC236}">
                  <a16:creationId xmlns:a16="http://schemas.microsoft.com/office/drawing/2014/main" id="{A19844A5-61E1-7587-04A8-34CD02FC3D75}"/>
                </a:ext>
              </a:extLst>
            </p:cNvPr>
            <p:cNvSpPr txBox="1"/>
            <p:nvPr/>
          </p:nvSpPr>
          <p:spPr>
            <a:xfrm>
              <a:off x="9021729" y="6123192"/>
              <a:ext cx="655949" cy="406503"/>
            </a:xfrm>
            <a:prstGeom prst="rect">
              <a:avLst/>
            </a:prstGeom>
            <a:noFill/>
          </p:spPr>
          <p:txBody>
            <a:bodyPr wrap="none" rtlCol="0">
              <a:spAutoFit/>
            </a:bodyPr>
            <a:lstStyle/>
            <a:p>
              <a:r>
                <a:rPr lang="en-US" sz="2000">
                  <a:latin typeface="Garamond" panose="02020404030301010803" pitchFamily="18" charset="0"/>
                </a:rPr>
                <a:t>“99”</a:t>
              </a:r>
            </a:p>
          </p:txBody>
        </p:sp>
        <p:sp>
          <p:nvSpPr>
            <p:cNvPr id="8" name="Rectangle 7">
              <a:extLst>
                <a:ext uri="{FF2B5EF4-FFF2-40B4-BE49-F238E27FC236}">
                  <a16:creationId xmlns:a16="http://schemas.microsoft.com/office/drawing/2014/main" id="{1EFD28DB-C8C9-1CD2-69A4-DDC224C2E597}"/>
                </a:ext>
              </a:extLst>
            </p:cNvPr>
            <p:cNvSpPr/>
            <p:nvPr/>
          </p:nvSpPr>
          <p:spPr>
            <a:xfrm>
              <a:off x="8969895" y="6123192"/>
              <a:ext cx="70778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2394668A-44DE-8319-6F2E-493C4AAA86A4}"/>
              </a:ext>
            </a:extLst>
          </p:cNvPr>
          <p:cNvCxnSpPr>
            <a:cxnSpLocks/>
            <a:stCxn id="4" idx="2"/>
            <a:endCxn id="15" idx="0"/>
          </p:cNvCxnSpPr>
          <p:nvPr/>
        </p:nvCxnSpPr>
        <p:spPr>
          <a:xfrm flipH="1">
            <a:off x="3201096" y="3852035"/>
            <a:ext cx="1093545" cy="178172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3" name="Group 12">
            <a:extLst>
              <a:ext uri="{FF2B5EF4-FFF2-40B4-BE49-F238E27FC236}">
                <a16:creationId xmlns:a16="http://schemas.microsoft.com/office/drawing/2014/main" id="{8B6FA5B2-D079-A70E-83E1-8FC3ADE93035}"/>
              </a:ext>
            </a:extLst>
          </p:cNvPr>
          <p:cNvGrpSpPr/>
          <p:nvPr/>
        </p:nvGrpSpPr>
        <p:grpSpPr>
          <a:xfrm>
            <a:off x="2726979" y="5633761"/>
            <a:ext cx="948233" cy="400110"/>
            <a:chOff x="8969895" y="6123192"/>
            <a:chExt cx="948233" cy="406503"/>
          </a:xfrm>
        </p:grpSpPr>
        <p:sp>
          <p:nvSpPr>
            <p:cNvPr id="14" name="TextBox 13">
              <a:extLst>
                <a:ext uri="{FF2B5EF4-FFF2-40B4-BE49-F238E27FC236}">
                  <a16:creationId xmlns:a16="http://schemas.microsoft.com/office/drawing/2014/main" id="{0A9ABB2B-29F7-8975-2C6F-9DAB13C1F677}"/>
                </a:ext>
              </a:extLst>
            </p:cNvPr>
            <p:cNvSpPr txBox="1"/>
            <p:nvPr/>
          </p:nvSpPr>
          <p:spPr>
            <a:xfrm>
              <a:off x="9021729" y="6123192"/>
              <a:ext cx="896399" cy="406503"/>
            </a:xfrm>
            <a:prstGeom prst="rect">
              <a:avLst/>
            </a:prstGeom>
            <a:noFill/>
          </p:spPr>
          <p:txBody>
            <a:bodyPr wrap="none" rtlCol="0">
              <a:spAutoFit/>
            </a:bodyPr>
            <a:lstStyle/>
            <a:p>
              <a:r>
                <a:rPr lang="en-US" sz="2000">
                  <a:latin typeface="Garamond" panose="02020404030301010803" pitchFamily="18" charset="0"/>
                </a:rPr>
                <a:t>“1235”</a:t>
              </a:r>
            </a:p>
          </p:txBody>
        </p:sp>
        <p:sp>
          <p:nvSpPr>
            <p:cNvPr id="15" name="Rectangle 14">
              <a:extLst>
                <a:ext uri="{FF2B5EF4-FFF2-40B4-BE49-F238E27FC236}">
                  <a16:creationId xmlns:a16="http://schemas.microsoft.com/office/drawing/2014/main" id="{57FFEC19-013C-9C35-DE96-20FDD6548189}"/>
                </a:ext>
              </a:extLst>
            </p:cNvPr>
            <p:cNvSpPr/>
            <p:nvPr/>
          </p:nvSpPr>
          <p:spPr>
            <a:xfrm>
              <a:off x="8969895" y="6123192"/>
              <a:ext cx="948233"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Arrow Connector 15">
            <a:extLst>
              <a:ext uri="{FF2B5EF4-FFF2-40B4-BE49-F238E27FC236}">
                <a16:creationId xmlns:a16="http://schemas.microsoft.com/office/drawing/2014/main" id="{2AF6AD43-C40C-EB5A-3506-A6BC3DB4613D}"/>
              </a:ext>
            </a:extLst>
          </p:cNvPr>
          <p:cNvCxnSpPr>
            <a:cxnSpLocks/>
            <a:stCxn id="4" idx="2"/>
          </p:cNvCxnSpPr>
          <p:nvPr/>
        </p:nvCxnSpPr>
        <p:spPr>
          <a:xfrm>
            <a:off x="4294641" y="3852035"/>
            <a:ext cx="0" cy="242324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53A4FE60-CE6C-61A1-AD14-B59271A889AF}"/>
              </a:ext>
            </a:extLst>
          </p:cNvPr>
          <p:cNvGrpSpPr/>
          <p:nvPr/>
        </p:nvGrpSpPr>
        <p:grpSpPr>
          <a:xfrm>
            <a:off x="3675212" y="6275286"/>
            <a:ext cx="1250291" cy="401382"/>
            <a:chOff x="8817330" y="6123192"/>
            <a:chExt cx="1250291" cy="407795"/>
          </a:xfrm>
        </p:grpSpPr>
        <p:sp>
          <p:nvSpPr>
            <p:cNvPr id="18" name="TextBox 17">
              <a:extLst>
                <a:ext uri="{FF2B5EF4-FFF2-40B4-BE49-F238E27FC236}">
                  <a16:creationId xmlns:a16="http://schemas.microsoft.com/office/drawing/2014/main" id="{9106D043-1589-2EFE-F5DF-6A512191A5DF}"/>
                </a:ext>
              </a:extLst>
            </p:cNvPr>
            <p:cNvSpPr txBox="1"/>
            <p:nvPr/>
          </p:nvSpPr>
          <p:spPr>
            <a:xfrm>
              <a:off x="8817330" y="6124484"/>
              <a:ext cx="1217000" cy="406503"/>
            </a:xfrm>
            <a:prstGeom prst="rect">
              <a:avLst/>
            </a:prstGeom>
            <a:noFill/>
          </p:spPr>
          <p:txBody>
            <a:bodyPr wrap="none" rtlCol="0">
              <a:spAutoFit/>
            </a:bodyPr>
            <a:lstStyle/>
            <a:p>
              <a:r>
                <a:rPr lang="en-US" sz="2000">
                  <a:latin typeface="Garamond" panose="02020404030301010803" pitchFamily="18" charset="0"/>
                </a:rPr>
                <a:t>“17-3021”</a:t>
              </a:r>
            </a:p>
          </p:txBody>
        </p:sp>
        <p:sp>
          <p:nvSpPr>
            <p:cNvPr id="19" name="Rectangle 18">
              <a:extLst>
                <a:ext uri="{FF2B5EF4-FFF2-40B4-BE49-F238E27FC236}">
                  <a16:creationId xmlns:a16="http://schemas.microsoft.com/office/drawing/2014/main" id="{A89C0E21-CE2E-BA75-B6E4-DAE45BE1B341}"/>
                </a:ext>
              </a:extLst>
            </p:cNvPr>
            <p:cNvSpPr/>
            <p:nvPr/>
          </p:nvSpPr>
          <p:spPr>
            <a:xfrm>
              <a:off x="8817330" y="6123192"/>
              <a:ext cx="1250291"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Arrow Connector 19">
            <a:extLst>
              <a:ext uri="{FF2B5EF4-FFF2-40B4-BE49-F238E27FC236}">
                <a16:creationId xmlns:a16="http://schemas.microsoft.com/office/drawing/2014/main" id="{5579BD1A-E73E-511E-F034-F4FAEA40B767}"/>
              </a:ext>
            </a:extLst>
          </p:cNvPr>
          <p:cNvCxnSpPr>
            <a:cxnSpLocks/>
            <a:stCxn id="4" idx="1"/>
            <a:endCxn id="23" idx="2"/>
          </p:cNvCxnSpPr>
          <p:nvPr/>
        </p:nvCxnSpPr>
        <p:spPr>
          <a:xfrm flipH="1" flipV="1">
            <a:off x="2137271" y="2707762"/>
            <a:ext cx="1325811" cy="58301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254DE660-073A-84A6-C96C-6E354FF17DFC}"/>
              </a:ext>
            </a:extLst>
          </p:cNvPr>
          <p:cNvGrpSpPr/>
          <p:nvPr/>
        </p:nvGrpSpPr>
        <p:grpSpPr>
          <a:xfrm>
            <a:off x="811459" y="1384323"/>
            <a:ext cx="2651623" cy="1323439"/>
            <a:chOff x="8083845" y="4451557"/>
            <a:chExt cx="2651623" cy="1344583"/>
          </a:xfrm>
        </p:grpSpPr>
        <p:sp>
          <p:nvSpPr>
            <p:cNvPr id="22" name="TextBox 21">
              <a:extLst>
                <a:ext uri="{FF2B5EF4-FFF2-40B4-BE49-F238E27FC236}">
                  <a16:creationId xmlns:a16="http://schemas.microsoft.com/office/drawing/2014/main" id="{8BDF7AFF-2D19-8229-F8F7-EB547CE26A07}"/>
                </a:ext>
              </a:extLst>
            </p:cNvPr>
            <p:cNvSpPr txBox="1"/>
            <p:nvPr/>
          </p:nvSpPr>
          <p:spPr>
            <a:xfrm>
              <a:off x="8083845" y="4451557"/>
              <a:ext cx="2651623" cy="1344583"/>
            </a:xfrm>
            <a:prstGeom prst="rect">
              <a:avLst/>
            </a:prstGeom>
            <a:noFill/>
          </p:spPr>
          <p:txBody>
            <a:bodyPr wrap="none" rtlCol="0">
              <a:spAutoFit/>
            </a:bodyPr>
            <a:lstStyle/>
            <a:p>
              <a:pPr algn="ctr"/>
              <a:r>
                <a:rPr lang="en-US" sz="2000">
                  <a:latin typeface="Garamond" panose="02020404030301010803" pitchFamily="18" charset="0"/>
                </a:rPr>
                <a:t>“Aerospace Engineering </a:t>
              </a:r>
            </a:p>
            <a:p>
              <a:pPr algn="ctr"/>
              <a:r>
                <a:rPr lang="en-US" sz="2000">
                  <a:latin typeface="Garamond" panose="02020404030301010803" pitchFamily="18" charset="0"/>
                </a:rPr>
                <a:t>and Operations </a:t>
              </a:r>
            </a:p>
            <a:p>
              <a:pPr algn="ctr"/>
              <a:r>
                <a:rPr lang="en-US" sz="2000">
                  <a:latin typeface="Garamond" panose="02020404030301010803" pitchFamily="18" charset="0"/>
                </a:rPr>
                <a:t>Technologists and </a:t>
              </a:r>
            </a:p>
            <a:p>
              <a:pPr algn="ctr"/>
              <a:r>
                <a:rPr lang="en-US" sz="2000">
                  <a:latin typeface="Garamond" panose="02020404030301010803" pitchFamily="18" charset="0"/>
                </a:rPr>
                <a:t>Technicians”</a:t>
              </a:r>
            </a:p>
          </p:txBody>
        </p:sp>
        <p:sp>
          <p:nvSpPr>
            <p:cNvPr id="23" name="Rectangle 22">
              <a:extLst>
                <a:ext uri="{FF2B5EF4-FFF2-40B4-BE49-F238E27FC236}">
                  <a16:creationId xmlns:a16="http://schemas.microsoft.com/office/drawing/2014/main" id="{3481F1CA-144E-153D-917A-22215C14F49D}"/>
                </a:ext>
              </a:extLst>
            </p:cNvPr>
            <p:cNvSpPr/>
            <p:nvPr/>
          </p:nvSpPr>
          <p:spPr>
            <a:xfrm>
              <a:off x="8083846" y="4451557"/>
              <a:ext cx="2651622" cy="1344583"/>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4" name="Straight Arrow Connector 23">
            <a:extLst>
              <a:ext uri="{FF2B5EF4-FFF2-40B4-BE49-F238E27FC236}">
                <a16:creationId xmlns:a16="http://schemas.microsoft.com/office/drawing/2014/main" id="{D3A18320-907B-09D7-B2AA-CB7224FBACDE}"/>
              </a:ext>
            </a:extLst>
          </p:cNvPr>
          <p:cNvCxnSpPr>
            <a:cxnSpLocks/>
            <a:stCxn id="4" idx="1"/>
            <a:endCxn id="26" idx="0"/>
          </p:cNvCxnSpPr>
          <p:nvPr/>
        </p:nvCxnSpPr>
        <p:spPr>
          <a:xfrm flipH="1">
            <a:off x="2128879" y="3290781"/>
            <a:ext cx="1334203" cy="63793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5" name="Group 24">
            <a:extLst>
              <a:ext uri="{FF2B5EF4-FFF2-40B4-BE49-F238E27FC236}">
                <a16:creationId xmlns:a16="http://schemas.microsoft.com/office/drawing/2014/main" id="{963F3ABE-C357-86BD-861A-CB4A4C472097}"/>
              </a:ext>
            </a:extLst>
          </p:cNvPr>
          <p:cNvGrpSpPr/>
          <p:nvPr/>
        </p:nvGrpSpPr>
        <p:grpSpPr>
          <a:xfrm>
            <a:off x="1405432" y="3906954"/>
            <a:ext cx="1469834" cy="421876"/>
            <a:chOff x="8627638" y="4451559"/>
            <a:chExt cx="1469834" cy="428616"/>
          </a:xfrm>
        </p:grpSpPr>
        <p:sp>
          <p:nvSpPr>
            <p:cNvPr id="26" name="TextBox 25">
              <a:extLst>
                <a:ext uri="{FF2B5EF4-FFF2-40B4-BE49-F238E27FC236}">
                  <a16:creationId xmlns:a16="http://schemas.microsoft.com/office/drawing/2014/main" id="{18306D5E-E0DB-3A5D-DE5A-CDFCF10D5941}"/>
                </a:ext>
              </a:extLst>
            </p:cNvPr>
            <p:cNvSpPr txBox="1"/>
            <p:nvPr/>
          </p:nvSpPr>
          <p:spPr>
            <a:xfrm>
              <a:off x="8758614" y="4473673"/>
              <a:ext cx="1184941" cy="406502"/>
            </a:xfrm>
            <a:prstGeom prst="rect">
              <a:avLst/>
            </a:prstGeom>
            <a:noFill/>
          </p:spPr>
          <p:txBody>
            <a:bodyPr wrap="none" rtlCol="0">
              <a:spAutoFit/>
            </a:bodyPr>
            <a:lstStyle/>
            <a:p>
              <a:pPr algn="ctr"/>
              <a:r>
                <a:rPr lang="en-US" sz="2000">
                  <a:latin typeface="Garamond" panose="02020404030301010803" pitchFamily="18" charset="0"/>
                </a:rPr>
                <a:t>“detailed”</a:t>
              </a:r>
            </a:p>
          </p:txBody>
        </p:sp>
        <p:sp>
          <p:nvSpPr>
            <p:cNvPr id="27" name="Rectangle 26">
              <a:extLst>
                <a:ext uri="{FF2B5EF4-FFF2-40B4-BE49-F238E27FC236}">
                  <a16:creationId xmlns:a16="http://schemas.microsoft.com/office/drawing/2014/main" id="{C5A10B3F-BDB4-5297-B9D3-00B6D324B66B}"/>
                </a:ext>
              </a:extLst>
            </p:cNvPr>
            <p:cNvSpPr/>
            <p:nvPr/>
          </p:nvSpPr>
          <p:spPr>
            <a:xfrm>
              <a:off x="8627638" y="4451559"/>
              <a:ext cx="1469834" cy="42861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9947E4DC-54CE-8434-6A3E-AD2D38A81C23}"/>
              </a:ext>
            </a:extLst>
          </p:cNvPr>
          <p:cNvSpPr txBox="1"/>
          <p:nvPr/>
        </p:nvSpPr>
        <p:spPr>
          <a:xfrm>
            <a:off x="2888752" y="3940963"/>
            <a:ext cx="833241" cy="369332"/>
          </a:xfrm>
          <a:prstGeom prst="rect">
            <a:avLst/>
          </a:prstGeom>
          <a:noFill/>
        </p:spPr>
        <p:txBody>
          <a:bodyPr wrap="none" rtlCol="0">
            <a:spAutoFit/>
          </a:bodyPr>
          <a:lstStyle/>
          <a:p>
            <a:r>
              <a:rPr lang="en-US" i="1">
                <a:latin typeface="Garamond" panose="02020404030301010803" pitchFamily="18" charset="0"/>
              </a:rPr>
              <a:t>has area</a:t>
            </a:r>
          </a:p>
        </p:txBody>
      </p:sp>
      <p:sp>
        <p:nvSpPr>
          <p:cNvPr id="30" name="TextBox 29">
            <a:extLst>
              <a:ext uri="{FF2B5EF4-FFF2-40B4-BE49-F238E27FC236}">
                <a16:creationId xmlns:a16="http://schemas.microsoft.com/office/drawing/2014/main" id="{626BAFE0-8DDD-A6AA-61CB-7E2D25753B5D}"/>
              </a:ext>
            </a:extLst>
          </p:cNvPr>
          <p:cNvSpPr txBox="1"/>
          <p:nvPr/>
        </p:nvSpPr>
        <p:spPr>
          <a:xfrm>
            <a:off x="3073252" y="4539502"/>
            <a:ext cx="546945" cy="646331"/>
          </a:xfrm>
          <a:prstGeom prst="rect">
            <a:avLst/>
          </a:prstGeom>
          <a:noFill/>
        </p:spPr>
        <p:txBody>
          <a:bodyPr wrap="none" rtlCol="0">
            <a:spAutoFit/>
          </a:bodyPr>
          <a:lstStyle/>
          <a:p>
            <a:r>
              <a:rPr lang="en-US" i="1">
                <a:latin typeface="Garamond" panose="02020404030301010803" pitchFamily="18" charset="0"/>
              </a:rPr>
              <a:t>own </a:t>
            </a:r>
          </a:p>
          <a:p>
            <a:r>
              <a:rPr lang="en-US" i="1">
                <a:latin typeface="Garamond" panose="02020404030301010803" pitchFamily="18" charset="0"/>
              </a:rPr>
              <a:t>code</a:t>
            </a:r>
          </a:p>
        </p:txBody>
      </p:sp>
      <p:sp>
        <p:nvSpPr>
          <p:cNvPr id="31" name="TextBox 30">
            <a:extLst>
              <a:ext uri="{FF2B5EF4-FFF2-40B4-BE49-F238E27FC236}">
                <a16:creationId xmlns:a16="http://schemas.microsoft.com/office/drawing/2014/main" id="{7583BAF4-941C-DDDE-1709-91A9E966F9BF}"/>
              </a:ext>
            </a:extLst>
          </p:cNvPr>
          <p:cNvSpPr txBox="1"/>
          <p:nvPr/>
        </p:nvSpPr>
        <p:spPr>
          <a:xfrm>
            <a:off x="3792872" y="4936321"/>
            <a:ext cx="490840" cy="646331"/>
          </a:xfrm>
          <a:prstGeom prst="rect">
            <a:avLst/>
          </a:prstGeom>
          <a:noFill/>
        </p:spPr>
        <p:txBody>
          <a:bodyPr wrap="none" rtlCol="0">
            <a:spAutoFit/>
          </a:bodyPr>
          <a:lstStyle/>
          <a:p>
            <a:r>
              <a:rPr lang="en-US" i="1">
                <a:latin typeface="Garamond" panose="02020404030301010803" pitchFamily="18" charset="0"/>
              </a:rPr>
              <a:t>occ </a:t>
            </a:r>
          </a:p>
          <a:p>
            <a:r>
              <a:rPr lang="en-US" i="1">
                <a:latin typeface="Garamond" panose="02020404030301010803" pitchFamily="18" charset="0"/>
              </a:rPr>
              <a:t>code</a:t>
            </a:r>
          </a:p>
        </p:txBody>
      </p:sp>
      <p:sp>
        <p:nvSpPr>
          <p:cNvPr id="32" name="TextBox 31">
            <a:extLst>
              <a:ext uri="{FF2B5EF4-FFF2-40B4-BE49-F238E27FC236}">
                <a16:creationId xmlns:a16="http://schemas.microsoft.com/office/drawing/2014/main" id="{5B509ACC-5FB5-161C-7998-236751E8D698}"/>
              </a:ext>
            </a:extLst>
          </p:cNvPr>
          <p:cNvSpPr txBox="1"/>
          <p:nvPr/>
        </p:nvSpPr>
        <p:spPr>
          <a:xfrm>
            <a:off x="1962134" y="3303024"/>
            <a:ext cx="749885" cy="369332"/>
          </a:xfrm>
          <a:prstGeom prst="rect">
            <a:avLst/>
          </a:prstGeom>
          <a:noFill/>
        </p:spPr>
        <p:txBody>
          <a:bodyPr wrap="none" rtlCol="0">
            <a:spAutoFit/>
          </a:bodyPr>
          <a:lstStyle/>
          <a:p>
            <a:r>
              <a:rPr lang="en-US" i="1">
                <a:latin typeface="Garamond" panose="02020404030301010803" pitchFamily="18" charset="0"/>
              </a:rPr>
              <a:t>o group</a:t>
            </a:r>
          </a:p>
        </p:txBody>
      </p:sp>
      <p:sp>
        <p:nvSpPr>
          <p:cNvPr id="33" name="TextBox 32">
            <a:extLst>
              <a:ext uri="{FF2B5EF4-FFF2-40B4-BE49-F238E27FC236}">
                <a16:creationId xmlns:a16="http://schemas.microsoft.com/office/drawing/2014/main" id="{0489C8FB-E657-028B-8202-5E63330D69AB}"/>
              </a:ext>
            </a:extLst>
          </p:cNvPr>
          <p:cNvSpPr txBox="1"/>
          <p:nvPr/>
        </p:nvSpPr>
        <p:spPr>
          <a:xfrm>
            <a:off x="1881945" y="2907065"/>
            <a:ext cx="878767" cy="369332"/>
          </a:xfrm>
          <a:prstGeom prst="rect">
            <a:avLst/>
          </a:prstGeom>
          <a:noFill/>
        </p:spPr>
        <p:txBody>
          <a:bodyPr wrap="none" rtlCol="0">
            <a:spAutoFit/>
          </a:bodyPr>
          <a:lstStyle/>
          <a:p>
            <a:r>
              <a:rPr lang="en-US" i="1">
                <a:latin typeface="Garamond" panose="02020404030301010803" pitchFamily="18" charset="0"/>
              </a:rPr>
              <a:t>rdfs:label</a:t>
            </a:r>
          </a:p>
        </p:txBody>
      </p:sp>
      <p:sp>
        <p:nvSpPr>
          <p:cNvPr id="39" name="Oval 38">
            <a:extLst>
              <a:ext uri="{FF2B5EF4-FFF2-40B4-BE49-F238E27FC236}">
                <a16:creationId xmlns:a16="http://schemas.microsoft.com/office/drawing/2014/main" id="{70291F63-DB7D-A31B-FFC5-D24C0368903F}"/>
              </a:ext>
            </a:extLst>
          </p:cNvPr>
          <p:cNvSpPr/>
          <p:nvPr/>
        </p:nvSpPr>
        <p:spPr>
          <a:xfrm>
            <a:off x="5326397" y="5673253"/>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Process</a:t>
            </a:r>
          </a:p>
        </p:txBody>
      </p:sp>
      <p:sp>
        <p:nvSpPr>
          <p:cNvPr id="40" name="Oval 39">
            <a:extLst>
              <a:ext uri="{FF2B5EF4-FFF2-40B4-BE49-F238E27FC236}">
                <a16:creationId xmlns:a16="http://schemas.microsoft.com/office/drawing/2014/main" id="{7B148358-B473-7AEF-49C0-696D764AA36D}"/>
              </a:ext>
            </a:extLst>
          </p:cNvPr>
          <p:cNvSpPr/>
          <p:nvPr/>
        </p:nvSpPr>
        <p:spPr>
          <a:xfrm>
            <a:off x="9762929" y="2138577"/>
            <a:ext cx="221641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Object Aggregate</a:t>
            </a:r>
          </a:p>
        </p:txBody>
      </p:sp>
      <p:sp>
        <p:nvSpPr>
          <p:cNvPr id="41" name="Oval 40">
            <a:extLst>
              <a:ext uri="{FF2B5EF4-FFF2-40B4-BE49-F238E27FC236}">
                <a16:creationId xmlns:a16="http://schemas.microsoft.com/office/drawing/2014/main" id="{27BC62EB-B1B5-0587-3CD4-7FE4B4DC4A45}"/>
              </a:ext>
            </a:extLst>
          </p:cNvPr>
          <p:cNvSpPr/>
          <p:nvPr/>
        </p:nvSpPr>
        <p:spPr>
          <a:xfrm>
            <a:off x="9932538" y="3866298"/>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Quality</a:t>
            </a:r>
          </a:p>
        </p:txBody>
      </p:sp>
      <p:sp>
        <p:nvSpPr>
          <p:cNvPr id="42" name="Oval 41">
            <a:extLst>
              <a:ext uri="{FF2B5EF4-FFF2-40B4-BE49-F238E27FC236}">
                <a16:creationId xmlns:a16="http://schemas.microsoft.com/office/drawing/2014/main" id="{4A7E2370-2160-F145-3CF4-95E83D8A05B5}"/>
              </a:ext>
            </a:extLst>
          </p:cNvPr>
          <p:cNvSpPr/>
          <p:nvPr/>
        </p:nvSpPr>
        <p:spPr>
          <a:xfrm>
            <a:off x="5326396" y="102355"/>
            <a:ext cx="1877195" cy="935132"/>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sp>
        <p:nvSpPr>
          <p:cNvPr id="43" name="Decision 42">
            <a:extLst>
              <a:ext uri="{FF2B5EF4-FFF2-40B4-BE49-F238E27FC236}">
                <a16:creationId xmlns:a16="http://schemas.microsoft.com/office/drawing/2014/main" id="{A4D9B8A6-A774-5219-E656-A71321E829EE}"/>
              </a:ext>
            </a:extLst>
          </p:cNvPr>
          <p:cNvSpPr/>
          <p:nvPr/>
        </p:nvSpPr>
        <p:spPr>
          <a:xfrm>
            <a:off x="7612187" y="204488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pop</a:t>
            </a:r>
            <a:endParaRPr lang="en-US" sz="1800" b="1">
              <a:solidFill>
                <a:schemeClr val="tx1"/>
              </a:solidFill>
              <a:latin typeface="Garamond" panose="02020404030301010803" pitchFamily="18" charset="0"/>
            </a:endParaRPr>
          </a:p>
        </p:txBody>
      </p:sp>
      <p:cxnSp>
        <p:nvCxnSpPr>
          <p:cNvPr id="44" name="Straight Arrow Connector 43">
            <a:extLst>
              <a:ext uri="{FF2B5EF4-FFF2-40B4-BE49-F238E27FC236}">
                <a16:creationId xmlns:a16="http://schemas.microsoft.com/office/drawing/2014/main" id="{F1013C1C-3D2B-8237-3923-3776CFBD85DA}"/>
              </a:ext>
            </a:extLst>
          </p:cNvPr>
          <p:cNvCxnSpPr>
            <a:cxnSpLocks/>
            <a:stCxn id="43" idx="3"/>
            <a:endCxn id="40" idx="2"/>
          </p:cNvCxnSpPr>
          <p:nvPr/>
        </p:nvCxnSpPr>
        <p:spPr>
          <a:xfrm>
            <a:off x="9275305" y="2606143"/>
            <a:ext cx="48762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Decision 49">
            <a:extLst>
              <a:ext uri="{FF2B5EF4-FFF2-40B4-BE49-F238E27FC236}">
                <a16:creationId xmlns:a16="http://schemas.microsoft.com/office/drawing/2014/main" id="{4A8D0446-E8A2-0776-9A65-0DD31813A0E8}"/>
              </a:ext>
            </a:extLst>
          </p:cNvPr>
          <p:cNvSpPr/>
          <p:nvPr/>
        </p:nvSpPr>
        <p:spPr>
          <a:xfrm>
            <a:off x="7612187" y="3772610"/>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count</a:t>
            </a:r>
            <a:endParaRPr lang="en-US" sz="1800" b="1">
              <a:solidFill>
                <a:schemeClr val="tx1"/>
              </a:solidFill>
              <a:latin typeface="Garamond" panose="02020404030301010803" pitchFamily="18" charset="0"/>
            </a:endParaRPr>
          </a:p>
        </p:txBody>
      </p:sp>
      <p:cxnSp>
        <p:nvCxnSpPr>
          <p:cNvPr id="51" name="Straight Arrow Connector 50">
            <a:extLst>
              <a:ext uri="{FF2B5EF4-FFF2-40B4-BE49-F238E27FC236}">
                <a16:creationId xmlns:a16="http://schemas.microsoft.com/office/drawing/2014/main" id="{84E48A14-49B5-0640-51B7-E8E4ABFF061A}"/>
              </a:ext>
            </a:extLst>
          </p:cNvPr>
          <p:cNvCxnSpPr>
            <a:cxnSpLocks/>
            <a:stCxn id="50" idx="3"/>
            <a:endCxn id="41" idx="2"/>
          </p:cNvCxnSpPr>
          <p:nvPr/>
        </p:nvCxnSpPr>
        <p:spPr>
          <a:xfrm>
            <a:off x="9275305" y="4333864"/>
            <a:ext cx="657233"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09E37F12-45BF-23F5-AE67-307DCDCD2964}"/>
              </a:ext>
            </a:extLst>
          </p:cNvPr>
          <p:cNvCxnSpPr>
            <a:cxnSpLocks/>
            <a:stCxn id="50" idx="0"/>
            <a:endCxn id="43" idx="2"/>
          </p:cNvCxnSpPr>
          <p:nvPr/>
        </p:nvCxnSpPr>
        <p:spPr>
          <a:xfrm flipV="1">
            <a:off x="8443746" y="3167397"/>
            <a:ext cx="0" cy="60521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CE3FC831-A4B8-95FC-24CC-AD5A905AD887}"/>
              </a:ext>
            </a:extLst>
          </p:cNvPr>
          <p:cNvCxnSpPr>
            <a:cxnSpLocks/>
            <a:stCxn id="80" idx="1"/>
            <a:endCxn id="63" idx="3"/>
          </p:cNvCxnSpPr>
          <p:nvPr/>
        </p:nvCxnSpPr>
        <p:spPr>
          <a:xfrm flipH="1" flipV="1">
            <a:off x="4731911" y="2164490"/>
            <a:ext cx="701524" cy="378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61" name="Group 60">
            <a:extLst>
              <a:ext uri="{FF2B5EF4-FFF2-40B4-BE49-F238E27FC236}">
                <a16:creationId xmlns:a16="http://schemas.microsoft.com/office/drawing/2014/main" id="{EA6ECFE3-C990-540C-6190-6AA5018A61E3}"/>
              </a:ext>
            </a:extLst>
          </p:cNvPr>
          <p:cNvGrpSpPr/>
          <p:nvPr/>
        </p:nvGrpSpPr>
        <p:grpSpPr>
          <a:xfrm>
            <a:off x="3835512" y="1967581"/>
            <a:ext cx="896399" cy="401385"/>
            <a:chOff x="8817330" y="6123189"/>
            <a:chExt cx="896399" cy="407798"/>
          </a:xfrm>
        </p:grpSpPr>
        <p:sp>
          <p:nvSpPr>
            <p:cNvPr id="62" name="TextBox 61">
              <a:extLst>
                <a:ext uri="{FF2B5EF4-FFF2-40B4-BE49-F238E27FC236}">
                  <a16:creationId xmlns:a16="http://schemas.microsoft.com/office/drawing/2014/main" id="{A172F40F-1335-DAE1-2D36-426C68BC9E55}"/>
                </a:ext>
              </a:extLst>
            </p:cNvPr>
            <p:cNvSpPr txBox="1"/>
            <p:nvPr/>
          </p:nvSpPr>
          <p:spPr>
            <a:xfrm>
              <a:off x="8817330" y="6124484"/>
              <a:ext cx="896399" cy="406503"/>
            </a:xfrm>
            <a:prstGeom prst="rect">
              <a:avLst/>
            </a:prstGeom>
            <a:noFill/>
          </p:spPr>
          <p:txBody>
            <a:bodyPr wrap="none" rtlCol="0">
              <a:spAutoFit/>
            </a:bodyPr>
            <a:lstStyle/>
            <a:p>
              <a:r>
                <a:rPr lang="en-US" sz="2000">
                  <a:latin typeface="Garamond" panose="02020404030301010803" pitchFamily="18" charset="0"/>
                </a:rPr>
                <a:t>“9060”</a:t>
              </a:r>
            </a:p>
          </p:txBody>
        </p:sp>
        <p:sp>
          <p:nvSpPr>
            <p:cNvPr id="63" name="Rectangle 62">
              <a:extLst>
                <a:ext uri="{FF2B5EF4-FFF2-40B4-BE49-F238E27FC236}">
                  <a16:creationId xmlns:a16="http://schemas.microsoft.com/office/drawing/2014/main" id="{FF551A7F-2702-9963-9528-5A8B3EF422C9}"/>
                </a:ext>
              </a:extLst>
            </p:cNvPr>
            <p:cNvSpPr/>
            <p:nvPr/>
          </p:nvSpPr>
          <p:spPr>
            <a:xfrm>
              <a:off x="8817330" y="6123189"/>
              <a:ext cx="896399" cy="400110"/>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Decision 67">
            <a:extLst>
              <a:ext uri="{FF2B5EF4-FFF2-40B4-BE49-F238E27FC236}">
                <a16:creationId xmlns:a16="http://schemas.microsoft.com/office/drawing/2014/main" id="{8A494815-7B8A-B296-28F8-4CAD1B16F612}"/>
              </a:ext>
            </a:extLst>
          </p:cNvPr>
          <p:cNvSpPr/>
          <p:nvPr/>
        </p:nvSpPr>
        <p:spPr>
          <a:xfrm>
            <a:off x="5433436" y="3783386"/>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act of msr</a:t>
            </a:r>
            <a:endParaRPr lang="en-US" sz="1800" b="1">
              <a:solidFill>
                <a:schemeClr val="tx1"/>
              </a:solidFill>
              <a:latin typeface="Garamond" panose="02020404030301010803" pitchFamily="18" charset="0"/>
            </a:endParaRPr>
          </a:p>
        </p:txBody>
      </p:sp>
      <p:cxnSp>
        <p:nvCxnSpPr>
          <p:cNvPr id="72" name="Straight Arrow Connector 71">
            <a:extLst>
              <a:ext uri="{FF2B5EF4-FFF2-40B4-BE49-F238E27FC236}">
                <a16:creationId xmlns:a16="http://schemas.microsoft.com/office/drawing/2014/main" id="{1B69FCF9-7842-1E3A-BC86-1F6151E5B5AA}"/>
              </a:ext>
            </a:extLst>
          </p:cNvPr>
          <p:cNvCxnSpPr>
            <a:cxnSpLocks/>
            <a:stCxn id="50" idx="1"/>
            <a:endCxn id="68" idx="3"/>
          </p:cNvCxnSpPr>
          <p:nvPr/>
        </p:nvCxnSpPr>
        <p:spPr>
          <a:xfrm flipH="1">
            <a:off x="7096554" y="4333864"/>
            <a:ext cx="515633" cy="1077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4FBEB619-444A-F117-BD76-A37B1EE428CE}"/>
              </a:ext>
            </a:extLst>
          </p:cNvPr>
          <p:cNvCxnSpPr>
            <a:cxnSpLocks/>
            <a:stCxn id="68" idx="2"/>
            <a:endCxn id="39" idx="0"/>
          </p:cNvCxnSpPr>
          <p:nvPr/>
        </p:nvCxnSpPr>
        <p:spPr>
          <a:xfrm>
            <a:off x="6264995" y="4905894"/>
            <a:ext cx="0" cy="7673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0" name="Decision 79">
            <a:extLst>
              <a:ext uri="{FF2B5EF4-FFF2-40B4-BE49-F238E27FC236}">
                <a16:creationId xmlns:a16="http://schemas.microsoft.com/office/drawing/2014/main" id="{5B837BE3-92CC-809D-E9D0-AA75D5107E11}"/>
              </a:ext>
            </a:extLst>
          </p:cNvPr>
          <p:cNvSpPr/>
          <p:nvPr/>
        </p:nvSpPr>
        <p:spPr>
          <a:xfrm>
            <a:off x="5433435" y="1607019"/>
            <a:ext cx="1663118" cy="1122508"/>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Garamond" panose="02020404030301010803" pitchFamily="18" charset="0"/>
              </a:rPr>
              <a:t>tot_emp</a:t>
            </a:r>
            <a:endParaRPr lang="en-US" sz="1800" b="1">
              <a:solidFill>
                <a:schemeClr val="tx1"/>
              </a:solidFill>
              <a:latin typeface="Garamond" panose="02020404030301010803" pitchFamily="18" charset="0"/>
            </a:endParaRPr>
          </a:p>
        </p:txBody>
      </p:sp>
      <p:cxnSp>
        <p:nvCxnSpPr>
          <p:cNvPr id="83" name="Straight Arrow Connector 82">
            <a:extLst>
              <a:ext uri="{FF2B5EF4-FFF2-40B4-BE49-F238E27FC236}">
                <a16:creationId xmlns:a16="http://schemas.microsoft.com/office/drawing/2014/main" id="{7C67FD58-3DDD-B0E3-7B52-E42EF55ABCA3}"/>
              </a:ext>
            </a:extLst>
          </p:cNvPr>
          <p:cNvCxnSpPr>
            <a:cxnSpLocks/>
            <a:stCxn id="80" idx="0"/>
            <a:endCxn id="42" idx="4"/>
          </p:cNvCxnSpPr>
          <p:nvPr/>
        </p:nvCxnSpPr>
        <p:spPr>
          <a:xfrm flipV="1">
            <a:off x="6264994" y="1037487"/>
            <a:ext cx="0" cy="569532"/>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a:extLst>
              <a:ext uri="{FF2B5EF4-FFF2-40B4-BE49-F238E27FC236}">
                <a16:creationId xmlns:a16="http://schemas.microsoft.com/office/drawing/2014/main" id="{1E1AE380-8B98-CA93-A79E-82195DD64BE3}"/>
              </a:ext>
            </a:extLst>
          </p:cNvPr>
          <p:cNvCxnSpPr>
            <a:cxnSpLocks/>
            <a:stCxn id="68" idx="0"/>
            <a:endCxn id="80" idx="2"/>
          </p:cNvCxnSpPr>
          <p:nvPr/>
        </p:nvCxnSpPr>
        <p:spPr>
          <a:xfrm flipH="1" flipV="1">
            <a:off x="6264994" y="2729527"/>
            <a:ext cx="1" cy="1053859"/>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0" name="TextBox 89">
            <a:extLst>
              <a:ext uri="{FF2B5EF4-FFF2-40B4-BE49-F238E27FC236}">
                <a16:creationId xmlns:a16="http://schemas.microsoft.com/office/drawing/2014/main" id="{F3E2A83C-1AEC-2FB3-39DA-0BC025ED8487}"/>
              </a:ext>
            </a:extLst>
          </p:cNvPr>
          <p:cNvSpPr txBox="1"/>
          <p:nvPr/>
        </p:nvSpPr>
        <p:spPr>
          <a:xfrm>
            <a:off x="6288636" y="5042558"/>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1" name="TextBox 90">
            <a:extLst>
              <a:ext uri="{FF2B5EF4-FFF2-40B4-BE49-F238E27FC236}">
                <a16:creationId xmlns:a16="http://schemas.microsoft.com/office/drawing/2014/main" id="{3007CF6C-7D38-03C4-406C-03868538DA6D}"/>
              </a:ext>
            </a:extLst>
          </p:cNvPr>
          <p:cNvSpPr txBox="1"/>
          <p:nvPr/>
        </p:nvSpPr>
        <p:spPr>
          <a:xfrm>
            <a:off x="9066906" y="205884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2" name="TextBox 91">
            <a:extLst>
              <a:ext uri="{FF2B5EF4-FFF2-40B4-BE49-F238E27FC236}">
                <a16:creationId xmlns:a16="http://schemas.microsoft.com/office/drawing/2014/main" id="{F9041430-E444-44BA-14B6-E78540E1DB71}"/>
              </a:ext>
            </a:extLst>
          </p:cNvPr>
          <p:cNvSpPr txBox="1"/>
          <p:nvPr/>
        </p:nvSpPr>
        <p:spPr>
          <a:xfrm>
            <a:off x="9144655" y="4479830"/>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3" name="TextBox 92">
            <a:extLst>
              <a:ext uri="{FF2B5EF4-FFF2-40B4-BE49-F238E27FC236}">
                <a16:creationId xmlns:a16="http://schemas.microsoft.com/office/drawing/2014/main" id="{28C6E13B-232A-D7DA-D6D9-3FC1BF813AB0}"/>
              </a:ext>
            </a:extLst>
          </p:cNvPr>
          <p:cNvSpPr txBox="1"/>
          <p:nvPr/>
        </p:nvSpPr>
        <p:spPr>
          <a:xfrm>
            <a:off x="6993914" y="3779229"/>
            <a:ext cx="1073314" cy="369332"/>
          </a:xfrm>
          <a:prstGeom prst="rect">
            <a:avLst/>
          </a:prstGeom>
          <a:noFill/>
        </p:spPr>
        <p:txBody>
          <a:bodyPr wrap="square" rtlCol="0">
            <a:spAutoFit/>
          </a:bodyPr>
          <a:lstStyle/>
          <a:p>
            <a:r>
              <a:rPr lang="en-US" i="1">
                <a:latin typeface="Garamond" panose="02020404030301010803" pitchFamily="18" charset="0"/>
              </a:rPr>
              <a:t>input to</a:t>
            </a:r>
          </a:p>
        </p:txBody>
      </p:sp>
      <p:sp>
        <p:nvSpPr>
          <p:cNvPr id="94" name="TextBox 93">
            <a:extLst>
              <a:ext uri="{FF2B5EF4-FFF2-40B4-BE49-F238E27FC236}">
                <a16:creationId xmlns:a16="http://schemas.microsoft.com/office/drawing/2014/main" id="{87487A77-0E05-0095-3DDD-7D8A1C87952B}"/>
              </a:ext>
            </a:extLst>
          </p:cNvPr>
          <p:cNvSpPr txBox="1"/>
          <p:nvPr/>
        </p:nvSpPr>
        <p:spPr>
          <a:xfrm>
            <a:off x="6347630" y="1137587"/>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95" name="TextBox 94">
            <a:extLst>
              <a:ext uri="{FF2B5EF4-FFF2-40B4-BE49-F238E27FC236}">
                <a16:creationId xmlns:a16="http://schemas.microsoft.com/office/drawing/2014/main" id="{ADED6B3A-1088-C082-E526-EF6123F3D2E4}"/>
              </a:ext>
            </a:extLst>
          </p:cNvPr>
          <p:cNvSpPr txBox="1"/>
          <p:nvPr/>
        </p:nvSpPr>
        <p:spPr>
          <a:xfrm>
            <a:off x="8530249" y="3231140"/>
            <a:ext cx="1073314" cy="369332"/>
          </a:xfrm>
          <a:prstGeom prst="rect">
            <a:avLst/>
          </a:prstGeom>
          <a:noFill/>
        </p:spPr>
        <p:txBody>
          <a:bodyPr wrap="square" rtlCol="0">
            <a:spAutoFit/>
          </a:bodyPr>
          <a:lstStyle/>
          <a:p>
            <a:r>
              <a:rPr lang="en-US" i="1">
                <a:latin typeface="Garamond" panose="02020404030301010803" pitchFamily="18" charset="0"/>
              </a:rPr>
              <a:t>inheres in</a:t>
            </a:r>
          </a:p>
        </p:txBody>
      </p:sp>
      <p:cxnSp>
        <p:nvCxnSpPr>
          <p:cNvPr id="99" name="Straight Arrow Connector 98">
            <a:extLst>
              <a:ext uri="{FF2B5EF4-FFF2-40B4-BE49-F238E27FC236}">
                <a16:creationId xmlns:a16="http://schemas.microsoft.com/office/drawing/2014/main" id="{C2F51836-F014-FE8B-FD22-DF61A8467AC6}"/>
              </a:ext>
            </a:extLst>
          </p:cNvPr>
          <p:cNvCxnSpPr>
            <a:cxnSpLocks/>
            <a:stCxn id="80" idx="2"/>
          </p:cNvCxnSpPr>
          <p:nvPr/>
        </p:nvCxnSpPr>
        <p:spPr>
          <a:xfrm>
            <a:off x="6264994" y="2729527"/>
            <a:ext cx="1802234" cy="1269416"/>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2" name="TextBox 101">
            <a:extLst>
              <a:ext uri="{FF2B5EF4-FFF2-40B4-BE49-F238E27FC236}">
                <a16:creationId xmlns:a16="http://schemas.microsoft.com/office/drawing/2014/main" id="{DD5E877B-BBDB-BF4D-8524-FAE46113BF41}"/>
              </a:ext>
            </a:extLst>
          </p:cNvPr>
          <p:cNvSpPr txBox="1"/>
          <p:nvPr/>
        </p:nvSpPr>
        <p:spPr>
          <a:xfrm>
            <a:off x="6663097" y="2712224"/>
            <a:ext cx="1073314" cy="369332"/>
          </a:xfrm>
          <a:prstGeom prst="rect">
            <a:avLst/>
          </a:prstGeom>
          <a:noFill/>
        </p:spPr>
        <p:txBody>
          <a:bodyPr wrap="square" rtlCol="0">
            <a:spAutoFit/>
          </a:bodyPr>
          <a:lstStyle/>
          <a:p>
            <a:r>
              <a:rPr lang="en-US" i="1">
                <a:latin typeface="Garamond" panose="02020404030301010803" pitchFamily="18" charset="0"/>
              </a:rPr>
              <a:t>is about</a:t>
            </a:r>
          </a:p>
        </p:txBody>
      </p:sp>
      <p:cxnSp>
        <p:nvCxnSpPr>
          <p:cNvPr id="115" name="Straight Arrow Connector 114">
            <a:extLst>
              <a:ext uri="{FF2B5EF4-FFF2-40B4-BE49-F238E27FC236}">
                <a16:creationId xmlns:a16="http://schemas.microsoft.com/office/drawing/2014/main" id="{18CDAE1A-5B64-FECF-CCED-2B2D08B8F85F}"/>
              </a:ext>
            </a:extLst>
          </p:cNvPr>
          <p:cNvCxnSpPr>
            <a:cxnSpLocks/>
            <a:stCxn id="80" idx="2"/>
            <a:endCxn id="4" idx="3"/>
          </p:cNvCxnSpPr>
          <p:nvPr/>
        </p:nvCxnSpPr>
        <p:spPr>
          <a:xfrm flipH="1">
            <a:off x="5126200" y="2729527"/>
            <a:ext cx="1138794" cy="56125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79B3A23C-78DE-DDB5-B335-6795FA537550}"/>
              </a:ext>
            </a:extLst>
          </p:cNvPr>
          <p:cNvSpPr txBox="1"/>
          <p:nvPr/>
        </p:nvSpPr>
        <p:spPr>
          <a:xfrm>
            <a:off x="4752955" y="2371981"/>
            <a:ext cx="1073314" cy="646331"/>
          </a:xfrm>
          <a:prstGeom prst="rect">
            <a:avLst/>
          </a:prstGeom>
          <a:noFill/>
        </p:spPr>
        <p:txBody>
          <a:bodyPr wrap="square" rtlCol="0">
            <a:spAutoFit/>
          </a:bodyPr>
          <a:lstStyle/>
          <a:p>
            <a:r>
              <a:rPr lang="en-US" i="1">
                <a:latin typeface="Garamond" panose="02020404030301010803" pitchFamily="18" charset="0"/>
              </a:rPr>
              <a:t>continuant part of</a:t>
            </a:r>
          </a:p>
        </p:txBody>
      </p:sp>
      <p:sp>
        <p:nvSpPr>
          <p:cNvPr id="119" name="TextBox 118">
            <a:extLst>
              <a:ext uri="{FF2B5EF4-FFF2-40B4-BE49-F238E27FC236}">
                <a16:creationId xmlns:a16="http://schemas.microsoft.com/office/drawing/2014/main" id="{221EBDA5-11A0-88F5-7571-90A85EDC04CA}"/>
              </a:ext>
            </a:extLst>
          </p:cNvPr>
          <p:cNvSpPr txBox="1"/>
          <p:nvPr/>
        </p:nvSpPr>
        <p:spPr>
          <a:xfrm>
            <a:off x="4589543" y="1608414"/>
            <a:ext cx="1073314" cy="369332"/>
          </a:xfrm>
          <a:prstGeom prst="rect">
            <a:avLst/>
          </a:prstGeom>
          <a:noFill/>
        </p:spPr>
        <p:txBody>
          <a:bodyPr wrap="square" rtlCol="0">
            <a:spAutoFit/>
          </a:bodyPr>
          <a:lstStyle/>
          <a:p>
            <a:r>
              <a:rPr lang="en-US" i="1">
                <a:latin typeface="Garamond" panose="02020404030301010803" pitchFamily="18" charset="0"/>
              </a:rPr>
              <a:t>has tot emp</a:t>
            </a:r>
          </a:p>
        </p:txBody>
      </p:sp>
      <p:sp>
        <p:nvSpPr>
          <p:cNvPr id="125" name="TextBox 124">
            <a:extLst>
              <a:ext uri="{FF2B5EF4-FFF2-40B4-BE49-F238E27FC236}">
                <a16:creationId xmlns:a16="http://schemas.microsoft.com/office/drawing/2014/main" id="{27CBF07C-38D8-97A4-15C1-94F1DF930CDB}"/>
              </a:ext>
            </a:extLst>
          </p:cNvPr>
          <p:cNvSpPr txBox="1"/>
          <p:nvPr/>
        </p:nvSpPr>
        <p:spPr>
          <a:xfrm>
            <a:off x="170407" y="216227"/>
            <a:ext cx="4660891" cy="1384995"/>
          </a:xfrm>
          <a:prstGeom prst="rect">
            <a:avLst/>
          </a:prstGeom>
          <a:noFill/>
        </p:spPr>
        <p:txBody>
          <a:bodyPr wrap="none" rtlCol="0">
            <a:spAutoFit/>
          </a:bodyPr>
          <a:lstStyle/>
          <a:p>
            <a:pPr algn="ctr"/>
            <a:r>
              <a:rPr lang="en-US" sz="2800" b="1">
                <a:solidFill>
                  <a:srgbClr val="FF0000"/>
                </a:solidFill>
                <a:latin typeface="Garamond" panose="02020404030301010803" pitchFamily="18" charset="0"/>
              </a:rPr>
              <a:t>AND IS CONTINUANT </a:t>
            </a:r>
          </a:p>
          <a:p>
            <a:pPr algn="ctr"/>
            <a:r>
              <a:rPr lang="en-US" sz="2800" b="1">
                <a:solidFill>
                  <a:srgbClr val="FF0000"/>
                </a:solidFill>
                <a:latin typeface="Garamond" panose="02020404030301010803" pitchFamily="18" charset="0"/>
              </a:rPr>
              <a:t>PART OF THE SOC CODE</a:t>
            </a:r>
          </a:p>
          <a:p>
            <a:pPr algn="ctr"/>
            <a:endParaRPr lang="en-US" sz="2800" b="1">
              <a:solidFill>
                <a:srgbClr val="FF0000"/>
              </a:solidFill>
              <a:latin typeface="Garamond" panose="02020404030301010803" pitchFamily="18" charset="0"/>
            </a:endParaRPr>
          </a:p>
        </p:txBody>
      </p:sp>
      <p:sp>
        <p:nvSpPr>
          <p:cNvPr id="2" name="TextBox 1">
            <a:extLst>
              <a:ext uri="{FF2B5EF4-FFF2-40B4-BE49-F238E27FC236}">
                <a16:creationId xmlns:a16="http://schemas.microsoft.com/office/drawing/2014/main" id="{677C3ABA-24AC-7A24-D823-2606BF2F2F4C}"/>
              </a:ext>
            </a:extLst>
          </p:cNvPr>
          <p:cNvSpPr txBox="1"/>
          <p:nvPr/>
        </p:nvSpPr>
        <p:spPr>
          <a:xfrm>
            <a:off x="5466664" y="3266327"/>
            <a:ext cx="1073314" cy="369332"/>
          </a:xfrm>
          <a:prstGeom prst="rect">
            <a:avLst/>
          </a:prstGeom>
          <a:noFill/>
        </p:spPr>
        <p:txBody>
          <a:bodyPr wrap="square" rtlCol="0">
            <a:spAutoFit/>
          </a:bodyPr>
          <a:lstStyle/>
          <a:p>
            <a:r>
              <a:rPr lang="en-US" i="1">
                <a:latin typeface="Garamond" panose="02020404030301010803" pitchFamily="18" charset="0"/>
              </a:rPr>
              <a:t>outputs</a:t>
            </a:r>
          </a:p>
        </p:txBody>
      </p:sp>
    </p:spTree>
    <p:extLst>
      <p:ext uri="{BB962C8B-B14F-4D97-AF65-F5344CB8AC3E}">
        <p14:creationId xmlns:p14="http://schemas.microsoft.com/office/powerpoint/2010/main" val="13335721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2E6E12-B0A4-2336-6D5B-65631480C204}"/>
              </a:ext>
            </a:extLst>
          </p:cNvPr>
          <p:cNvSpPr>
            <a:spLocks noGrp="1"/>
          </p:cNvSpPr>
          <p:nvPr>
            <p:ph idx="1"/>
          </p:nvPr>
        </p:nvSpPr>
        <p:spPr/>
        <p:txBody>
          <a:bodyPr/>
          <a:lstStyle/>
          <a:p>
            <a:pPr marL="0" indent="0" algn="ctr">
              <a:buNone/>
            </a:pPr>
            <a:endParaRPr lang="en-US" b="1">
              <a:solidFill>
                <a:srgbClr val="FF0000"/>
              </a:solidFill>
            </a:endParaRPr>
          </a:p>
          <a:p>
            <a:pPr marL="0" indent="0" algn="ctr">
              <a:buNone/>
            </a:pPr>
            <a:endParaRPr lang="en-US" b="1">
              <a:solidFill>
                <a:srgbClr val="FF0000"/>
              </a:solidFill>
            </a:endParaRPr>
          </a:p>
          <a:p>
            <a:pPr marL="0" indent="0" algn="ctr">
              <a:buNone/>
            </a:pPr>
            <a:r>
              <a:rPr lang="en-US" sz="4000" b="1">
                <a:solidFill>
                  <a:srgbClr val="FF0000"/>
                </a:solidFill>
              </a:rPr>
              <a:t>CLOSING REMARKS</a:t>
            </a:r>
          </a:p>
        </p:txBody>
      </p:sp>
    </p:spTree>
    <p:extLst>
      <p:ext uri="{BB962C8B-B14F-4D97-AF65-F5344CB8AC3E}">
        <p14:creationId xmlns:p14="http://schemas.microsoft.com/office/powerpoint/2010/main" val="18251613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6314B-E744-5D36-630D-AC31BC19F259}"/>
              </a:ext>
            </a:extLst>
          </p:cNvPr>
          <p:cNvSpPr>
            <a:spLocks noGrp="1"/>
          </p:cNvSpPr>
          <p:nvPr>
            <p:ph type="title"/>
          </p:nvPr>
        </p:nvSpPr>
        <p:spPr/>
        <p:txBody>
          <a:bodyPr/>
          <a:lstStyle/>
          <a:p>
            <a:r>
              <a:rPr lang="en-US"/>
              <a:t>UB Applied Ontology </a:t>
            </a:r>
          </a:p>
        </p:txBody>
      </p:sp>
      <p:sp>
        <p:nvSpPr>
          <p:cNvPr id="3" name="Content Placeholder 2">
            <a:extLst>
              <a:ext uri="{FF2B5EF4-FFF2-40B4-BE49-F238E27FC236}">
                <a16:creationId xmlns:a16="http://schemas.microsoft.com/office/drawing/2014/main" id="{F296B8D4-2663-55E6-07B1-496BF3FB9FA2}"/>
              </a:ext>
            </a:extLst>
          </p:cNvPr>
          <p:cNvSpPr>
            <a:spLocks noGrp="1"/>
          </p:cNvSpPr>
          <p:nvPr>
            <p:ph idx="1"/>
          </p:nvPr>
        </p:nvSpPr>
        <p:spPr/>
        <p:txBody>
          <a:bodyPr/>
          <a:lstStyle/>
          <a:p>
            <a:r>
              <a:rPr lang="en-US"/>
              <a:t>In Fall 2025, UB will enroll the first </a:t>
            </a:r>
            <a:br>
              <a:rPr lang="en-US"/>
            </a:br>
            <a:r>
              <a:rPr lang="en-US"/>
              <a:t>class of applied ontology PhD and </a:t>
            </a:r>
            <a:br>
              <a:rPr lang="en-US"/>
            </a:br>
            <a:r>
              <a:rPr lang="en-US"/>
              <a:t>MS students</a:t>
            </a:r>
          </a:p>
          <a:p>
            <a:endParaRPr lang="en-US"/>
          </a:p>
          <a:p>
            <a:r>
              <a:rPr lang="en-US"/>
              <a:t>At present count, we have an entering </a:t>
            </a:r>
            <a:br>
              <a:rPr lang="en-US"/>
            </a:br>
            <a:r>
              <a:rPr lang="en-US"/>
              <a:t>class of 20 PhDs and 15 MS students</a:t>
            </a:r>
          </a:p>
          <a:p>
            <a:endParaRPr lang="en-US"/>
          </a:p>
          <a:p>
            <a:r>
              <a:rPr lang="en-US"/>
              <a:t>The program is </a:t>
            </a:r>
            <a:r>
              <a:rPr lang="en-US" b="1">
                <a:solidFill>
                  <a:srgbClr val="FF0000"/>
                </a:solidFill>
              </a:rPr>
              <a:t>entirely remote </a:t>
            </a:r>
            <a:r>
              <a:rPr lang="en-US"/>
              <a:t>and </a:t>
            </a:r>
            <a:br>
              <a:rPr lang="en-US"/>
            </a:br>
            <a:r>
              <a:rPr lang="en-US" b="1">
                <a:solidFill>
                  <a:srgbClr val="FF0000"/>
                </a:solidFill>
              </a:rPr>
              <a:t>asynchronous</a:t>
            </a:r>
          </a:p>
        </p:txBody>
      </p:sp>
      <p:pic>
        <p:nvPicPr>
          <p:cNvPr id="4" name="Picture 3" descr="A poster with a box and several labels&#10;&#10;AI-generated content may be incorrect.">
            <a:extLst>
              <a:ext uri="{FF2B5EF4-FFF2-40B4-BE49-F238E27FC236}">
                <a16:creationId xmlns:a16="http://schemas.microsoft.com/office/drawing/2014/main" id="{8D68EA93-25EC-4FC7-49BD-8260ABA315A1}"/>
              </a:ext>
            </a:extLst>
          </p:cNvPr>
          <p:cNvPicPr>
            <a:picLocks noChangeAspect="1"/>
          </p:cNvPicPr>
          <p:nvPr/>
        </p:nvPicPr>
        <p:blipFill>
          <a:blip r:embed="rId2"/>
          <a:stretch>
            <a:fillRect/>
          </a:stretch>
        </p:blipFill>
        <p:spPr>
          <a:xfrm>
            <a:off x="7124890" y="503695"/>
            <a:ext cx="4703431" cy="5850610"/>
          </a:xfrm>
          <a:prstGeom prst="rect">
            <a:avLst/>
          </a:prstGeom>
        </p:spPr>
      </p:pic>
    </p:spTree>
    <p:extLst>
      <p:ext uri="{BB962C8B-B14F-4D97-AF65-F5344CB8AC3E}">
        <p14:creationId xmlns:p14="http://schemas.microsoft.com/office/powerpoint/2010/main" val="37368351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EABBF-4640-F381-CBF1-0D98E661654D}"/>
              </a:ext>
            </a:extLst>
          </p:cNvPr>
          <p:cNvSpPr>
            <a:spLocks noGrp="1"/>
          </p:cNvSpPr>
          <p:nvPr>
            <p:ph type="title"/>
          </p:nvPr>
        </p:nvSpPr>
        <p:spPr/>
        <p:txBody>
          <a:bodyPr/>
          <a:lstStyle/>
          <a:p>
            <a:r>
              <a:rPr lang="en-US"/>
              <a:t>MIT Model</a:t>
            </a:r>
          </a:p>
        </p:txBody>
      </p:sp>
      <p:sp>
        <p:nvSpPr>
          <p:cNvPr id="3" name="Content Placeholder 2">
            <a:extLst>
              <a:ext uri="{FF2B5EF4-FFF2-40B4-BE49-F238E27FC236}">
                <a16:creationId xmlns:a16="http://schemas.microsoft.com/office/drawing/2014/main" id="{28A3E474-3D92-035E-A40A-26DB3C2C00B2}"/>
              </a:ext>
            </a:extLst>
          </p:cNvPr>
          <p:cNvSpPr>
            <a:spLocks noGrp="1"/>
          </p:cNvSpPr>
          <p:nvPr>
            <p:ph idx="1"/>
          </p:nvPr>
        </p:nvSpPr>
        <p:spPr/>
        <p:txBody>
          <a:bodyPr/>
          <a:lstStyle/>
          <a:p>
            <a:r>
              <a:rPr lang="en-US"/>
              <a:t>That said, all of our education material will remain accessible online: </a:t>
            </a:r>
            <a:r>
              <a:rPr lang="en-US">
                <a:hlinkClick r:id="rId2"/>
              </a:rPr>
              <a:t>https://github.com/Applied-Ontology-Education</a:t>
            </a:r>
            <a:r>
              <a:rPr lang="en-US"/>
              <a:t> </a:t>
            </a:r>
          </a:p>
          <a:p>
            <a:endParaRPr lang="en-US"/>
          </a:p>
          <a:p>
            <a:endParaRPr lang="en-US"/>
          </a:p>
        </p:txBody>
      </p:sp>
      <p:pic>
        <p:nvPicPr>
          <p:cNvPr id="4" name="Picture 3" descr="A screenshot of a computer&#10;&#10;AI-generated content may be incorrect.">
            <a:extLst>
              <a:ext uri="{FF2B5EF4-FFF2-40B4-BE49-F238E27FC236}">
                <a16:creationId xmlns:a16="http://schemas.microsoft.com/office/drawing/2014/main" id="{2A0C0127-42AF-68B0-F8E6-1A1058362BFD}"/>
              </a:ext>
            </a:extLst>
          </p:cNvPr>
          <p:cNvPicPr>
            <a:picLocks noChangeAspect="1"/>
          </p:cNvPicPr>
          <p:nvPr/>
        </p:nvPicPr>
        <p:blipFill>
          <a:blip r:embed="rId3"/>
          <a:stretch>
            <a:fillRect/>
          </a:stretch>
        </p:blipFill>
        <p:spPr>
          <a:xfrm>
            <a:off x="284311" y="3047083"/>
            <a:ext cx="5656709" cy="3645098"/>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C75A959-6AAC-1C10-7888-F7EAF583F050}"/>
              </a:ext>
            </a:extLst>
          </p:cNvPr>
          <p:cNvPicPr>
            <a:picLocks noChangeAspect="1"/>
          </p:cNvPicPr>
          <p:nvPr/>
        </p:nvPicPr>
        <p:blipFill>
          <a:blip r:embed="rId4"/>
          <a:stretch>
            <a:fillRect/>
          </a:stretch>
        </p:blipFill>
        <p:spPr>
          <a:xfrm>
            <a:off x="6250981" y="3047083"/>
            <a:ext cx="5506891" cy="3595046"/>
          </a:xfrm>
          <a:prstGeom prst="rect">
            <a:avLst/>
          </a:prstGeom>
        </p:spPr>
      </p:pic>
    </p:spTree>
    <p:extLst>
      <p:ext uri="{BB962C8B-B14F-4D97-AF65-F5344CB8AC3E}">
        <p14:creationId xmlns:p14="http://schemas.microsoft.com/office/powerpoint/2010/main" val="7893218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and white screen with white text&#10;&#10;AI-generated content may be incorrect.">
            <a:extLst>
              <a:ext uri="{FF2B5EF4-FFF2-40B4-BE49-F238E27FC236}">
                <a16:creationId xmlns:a16="http://schemas.microsoft.com/office/drawing/2014/main" id="{CB134C0C-4AA7-0F97-41C3-3CC35C286799}"/>
              </a:ext>
            </a:extLst>
          </p:cNvPr>
          <p:cNvPicPr>
            <a:picLocks noGrp="1" noChangeAspect="1"/>
          </p:cNvPicPr>
          <p:nvPr>
            <p:ph idx="1"/>
          </p:nvPr>
        </p:nvPicPr>
        <p:blipFill>
          <a:blip r:embed="rId2"/>
          <a:stretch>
            <a:fillRect/>
          </a:stretch>
        </p:blipFill>
        <p:spPr>
          <a:xfrm>
            <a:off x="919566" y="396453"/>
            <a:ext cx="10352868" cy="6065093"/>
          </a:xfrm>
        </p:spPr>
      </p:pic>
    </p:spTree>
    <p:extLst>
      <p:ext uri="{BB962C8B-B14F-4D97-AF65-F5344CB8AC3E}">
        <p14:creationId xmlns:p14="http://schemas.microsoft.com/office/powerpoint/2010/main" val="35579726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98C21-09BA-42C2-5E7A-D18C6D403579}"/>
              </a:ext>
            </a:extLst>
          </p:cNvPr>
          <p:cNvSpPr>
            <a:spLocks noGrp="1"/>
          </p:cNvSpPr>
          <p:nvPr>
            <p:ph type="title"/>
          </p:nvPr>
        </p:nvSpPr>
        <p:spPr/>
        <p:txBody>
          <a:bodyPr/>
          <a:lstStyle/>
          <a:p>
            <a:r>
              <a:rPr lang="en-US"/>
              <a:t>Community Effort</a:t>
            </a:r>
          </a:p>
        </p:txBody>
      </p:sp>
      <p:sp>
        <p:nvSpPr>
          <p:cNvPr id="9" name="TextBox 8">
            <a:extLst>
              <a:ext uri="{FF2B5EF4-FFF2-40B4-BE49-F238E27FC236}">
                <a16:creationId xmlns:a16="http://schemas.microsoft.com/office/drawing/2014/main" id="{572887EF-301C-0BA3-B120-A504EB124E23}"/>
              </a:ext>
            </a:extLst>
          </p:cNvPr>
          <p:cNvSpPr txBox="1"/>
          <p:nvPr/>
        </p:nvSpPr>
        <p:spPr>
          <a:xfrm>
            <a:off x="6096000" y="1271243"/>
            <a:ext cx="5554661" cy="5370701"/>
          </a:xfrm>
          <a:prstGeom prst="rect">
            <a:avLst/>
          </a:prstGeom>
          <a:noFill/>
          <a:ln>
            <a:solidFill>
              <a:schemeClr val="tx1">
                <a:lumMod val="65000"/>
                <a:lumOff val="35000"/>
              </a:schemeClr>
            </a:solidFill>
          </a:ln>
        </p:spPr>
        <p:txBody>
          <a:bodyPr wrap="non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Fidelity</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 (Knowledge Representation Group)</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University of Michigan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(Bioinformatics)</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Florida State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(Information)</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Johns Hopkins Applied Physics Lab</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University of Virginia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(Data Science)</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Department of Homeland Security</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Customs and Border Protection</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Knowledge Graph Alliance</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Syracuse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(CSE)</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Air Force Research Labs</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CUBRC</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KadSci</a:t>
            </a:r>
          </a:p>
        </p:txBody>
      </p:sp>
      <p:sp>
        <p:nvSpPr>
          <p:cNvPr id="10" name="TextBox 9">
            <a:extLst>
              <a:ext uri="{FF2B5EF4-FFF2-40B4-BE49-F238E27FC236}">
                <a16:creationId xmlns:a16="http://schemas.microsoft.com/office/drawing/2014/main" id="{E5199965-4945-09AA-4EC7-3807BC68C682}"/>
              </a:ext>
            </a:extLst>
          </p:cNvPr>
          <p:cNvSpPr txBox="1"/>
          <p:nvPr/>
        </p:nvSpPr>
        <p:spPr>
          <a:xfrm>
            <a:off x="538212" y="1494380"/>
            <a:ext cx="5260927" cy="4924425"/>
          </a:xfrm>
          <a:prstGeom prst="rect">
            <a:avLst/>
          </a:prstGeom>
          <a:noFill/>
          <a:ln>
            <a:solidFill>
              <a:schemeClr val="tx1">
                <a:lumMod val="65000"/>
                <a:lumOff val="35000"/>
              </a:schemeClr>
            </a:solidFill>
          </a:ln>
        </p:spPr>
        <p:txBody>
          <a:bodyPr wrap="non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George Mason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(C4l &amp; Cyber)</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Northwestern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(Philosophy)</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University of Maryland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(Physics)</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Industrial Ontologies Foundry</a:t>
            </a:r>
            <a:endPar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endParaRP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Colgate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(Philosophy)</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UB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(Bioinformatics Department)</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Ohio State University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(Logic)</a:t>
            </a:r>
            <a:endPar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endParaRP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UB </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(CSE Department)</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Bloomberg</a:t>
            </a:r>
            <a:r>
              <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rPr>
              <a:t> (HR)</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Aerospace</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2400" b="1" i="0" u="none" strike="noStrike" kern="1200" cap="none" spc="0" normalizeH="0" baseline="0" noProof="0">
                <a:ln>
                  <a:noFill/>
                </a:ln>
                <a:solidFill>
                  <a:prstClr val="black"/>
                </a:solidFill>
                <a:effectLst/>
                <a:uLnTx/>
                <a:uFillTx/>
                <a:latin typeface="Garamond" panose="02020404030301010803" pitchFamily="18" charset="0"/>
                <a:ea typeface="+mn-ea"/>
                <a:cs typeface="+mn-cs"/>
              </a:rPr>
              <a:t>Scania</a:t>
            </a:r>
            <a:endParaRPr kumimoji="0" lang="en-US" sz="2400" b="0" i="0" u="none" strike="noStrike" kern="1200" cap="none" spc="0" normalizeH="0" baseline="0" noProof="0">
              <a:ln>
                <a:noFill/>
              </a:ln>
              <a:solidFill>
                <a:prstClr val="black"/>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20257077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98C21-09BA-42C2-5E7A-D18C6D403579}"/>
              </a:ext>
            </a:extLst>
          </p:cNvPr>
          <p:cNvSpPr>
            <a:spLocks noGrp="1"/>
          </p:cNvSpPr>
          <p:nvPr>
            <p:ph type="title"/>
          </p:nvPr>
        </p:nvSpPr>
        <p:spPr/>
        <p:txBody>
          <a:bodyPr/>
          <a:lstStyle/>
          <a:p>
            <a:r>
              <a:rPr lang="en-US"/>
              <a:t>Community Effort</a:t>
            </a:r>
          </a:p>
        </p:txBody>
      </p:sp>
      <p:sp>
        <p:nvSpPr>
          <p:cNvPr id="3" name="Content Placeholder 2">
            <a:extLst>
              <a:ext uri="{FF2B5EF4-FFF2-40B4-BE49-F238E27FC236}">
                <a16:creationId xmlns:a16="http://schemas.microsoft.com/office/drawing/2014/main" id="{D1262E0E-BFCA-EC23-813F-9088855D10FC}"/>
              </a:ext>
            </a:extLst>
          </p:cNvPr>
          <p:cNvSpPr>
            <a:spLocks noGrp="1"/>
          </p:cNvSpPr>
          <p:nvPr>
            <p:ph idx="1"/>
          </p:nvPr>
        </p:nvSpPr>
        <p:spPr>
          <a:xfrm>
            <a:off x="838200" y="1825624"/>
            <a:ext cx="10515600" cy="4981617"/>
          </a:xfrm>
        </p:spPr>
        <p:txBody>
          <a:bodyPr>
            <a:normAutofit/>
          </a:bodyPr>
          <a:lstStyle/>
          <a:p>
            <a:r>
              <a:rPr lang="en-US"/>
              <a:t>Create a </a:t>
            </a:r>
            <a:r>
              <a:rPr lang="en-US" i="1"/>
              <a:t>training consortium</a:t>
            </a:r>
            <a:endParaRPr lang="en-US"/>
          </a:p>
          <a:p>
            <a:endParaRPr lang="en-US"/>
          </a:p>
          <a:p>
            <a:r>
              <a:rPr lang="en-US"/>
              <a:t>Whose members may: </a:t>
            </a:r>
          </a:p>
          <a:p>
            <a:pPr lvl="1"/>
            <a:r>
              <a:rPr lang="en-US"/>
              <a:t>Enter articulation agreements</a:t>
            </a:r>
          </a:p>
          <a:p>
            <a:pPr lvl="1"/>
            <a:r>
              <a:rPr lang="en-US"/>
              <a:t>Supervise new ontologists </a:t>
            </a:r>
          </a:p>
          <a:p>
            <a:pPr lvl="1"/>
            <a:r>
              <a:rPr lang="en-US"/>
              <a:t>Host tutorials, bootcamps, </a:t>
            </a:r>
            <a:br>
              <a:rPr lang="en-US"/>
            </a:br>
            <a:r>
              <a:rPr lang="en-US"/>
              <a:t>certificates, full programs, etc. </a:t>
            </a:r>
          </a:p>
          <a:p>
            <a:pPr lvl="1"/>
            <a:r>
              <a:rPr lang="en-US"/>
              <a:t>Provide internships</a:t>
            </a:r>
          </a:p>
          <a:p>
            <a:pPr lvl="1"/>
            <a:r>
              <a:rPr lang="en-US"/>
              <a:t>Disseminate training material </a:t>
            </a:r>
            <a:br>
              <a:rPr lang="en-US"/>
            </a:br>
            <a:r>
              <a:rPr lang="en-US"/>
              <a:t>and documentation for existing </a:t>
            </a:r>
            <a:br>
              <a:rPr lang="en-US"/>
            </a:br>
            <a:r>
              <a:rPr lang="en-US"/>
              <a:t>and future ontology training</a:t>
            </a:r>
          </a:p>
        </p:txBody>
      </p:sp>
      <p:pic>
        <p:nvPicPr>
          <p:cNvPr id="8" name="Picture 7" descr="A table with text on it&#10;&#10;Description automatically generated">
            <a:extLst>
              <a:ext uri="{FF2B5EF4-FFF2-40B4-BE49-F238E27FC236}">
                <a16:creationId xmlns:a16="http://schemas.microsoft.com/office/drawing/2014/main" id="{DC715B01-5BCB-FDB6-878F-A1A7AC88C254}"/>
              </a:ext>
            </a:extLst>
          </p:cNvPr>
          <p:cNvPicPr>
            <a:picLocks noChangeAspect="1"/>
          </p:cNvPicPr>
          <p:nvPr/>
        </p:nvPicPr>
        <p:blipFill>
          <a:blip r:embed="rId2"/>
          <a:stretch>
            <a:fillRect/>
          </a:stretch>
        </p:blipFill>
        <p:spPr>
          <a:xfrm>
            <a:off x="5633202" y="1825624"/>
            <a:ext cx="6300304" cy="4394104"/>
          </a:xfrm>
          <a:prstGeom prst="rect">
            <a:avLst/>
          </a:prstGeom>
        </p:spPr>
      </p:pic>
    </p:spTree>
    <p:extLst>
      <p:ext uri="{BB962C8B-B14F-4D97-AF65-F5344CB8AC3E}">
        <p14:creationId xmlns:p14="http://schemas.microsoft.com/office/powerpoint/2010/main" val="3642150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F74AA-B2AB-5804-5587-D14B2D399AEA}"/>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1B04336A-F5EB-2EFD-8947-9B7EE648CA33}"/>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7DC544C4-7BCE-CD09-0639-1C81F014696A}"/>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B058966-6CD1-BCA6-F3FC-19BC2DEB1E2A}"/>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137E566B-DD5B-F8B7-A9CE-95414AD941EE}"/>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9C82593B-F374-1AC3-AE5D-C03C916EBF7F}"/>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E596BFEB-5B10-8B33-A6BB-D2C66B88D0AD}"/>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C46F2B42-703F-B9FB-0FA9-B7B0AC0D5574}"/>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FFC6C210-72D8-AA63-5C85-7CE56DA78D1F}"/>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298F3975-9664-BFC7-F732-08658AD44EC2}"/>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8419C132-9873-BA83-E116-A429BCAD6C81}"/>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9921DBE-663E-1D04-F954-6FF90556A218}"/>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7ACC3959-652C-0D4F-0B71-12051990B470}"/>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754D5D2C-A10D-697F-454F-84EAF411CBAC}"/>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3D76B900-C512-591F-11E9-431F56236705}"/>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C8F5CA9B-06D4-17B0-66C2-F9A80BBBCB6F}"/>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CF049E78-E4AB-D9AF-8CAC-448C8AD713CA}"/>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4B37AF84-B691-01C7-165E-C42F389B6029}"/>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382F9B1D-BE16-B730-9C07-A26CA0063990}"/>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13AE8423-238A-4937-9F89-BD3E1A1EDBCF}"/>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415C2154-9E60-8561-41A7-747CC1F80EB9}"/>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E88C1C21-955E-37D2-A96E-75A6A767C79D}"/>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AC603711-AD1B-0CAE-D660-842F1AEF4E19}"/>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BCDA1517-5691-00C5-65BC-D552DD2C6D2C}"/>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C284A873-11C2-A593-4B81-93E5A0F585D9}"/>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C6010D50-F547-0470-13B3-4A1A3180EAC0}"/>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7F54BC2D-EFB4-8BF1-4461-B53BF5F049C7}"/>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08A4AAB7-9A84-E69F-40B1-EA0221CC5E7A}"/>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3D423B4B-F8AF-3259-E2B1-1A2D9F7F3284}"/>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28EE15DE-6117-D935-A342-8BB20FF4BCD2}"/>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FD1372DC-B3E4-C500-4190-1F4E61A26758}"/>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5D3C70EA-4C3C-375A-1FF4-93C97F83093E}"/>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5C334970-D969-C2AB-0CA6-CF6DC9A88CD9}"/>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11D2BCD3-E94D-3AAF-AFEF-4EB44EB94329}"/>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79617B3E-7A58-E245-CA37-868229190DC8}"/>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2F7C1D43-82E1-7AF8-0113-E98E88564540}"/>
              </a:ext>
            </a:extLst>
          </p:cNvPr>
          <p:cNvSpPr txBox="1"/>
          <p:nvPr/>
        </p:nvSpPr>
        <p:spPr>
          <a:xfrm>
            <a:off x="7201300" y="3511536"/>
            <a:ext cx="1491114"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D</a:t>
            </a:r>
          </a:p>
        </p:txBody>
      </p:sp>
      <p:cxnSp>
        <p:nvCxnSpPr>
          <p:cNvPr id="2" name="Straight Arrow Connector 1">
            <a:extLst>
              <a:ext uri="{FF2B5EF4-FFF2-40B4-BE49-F238E27FC236}">
                <a16:creationId xmlns:a16="http://schemas.microsoft.com/office/drawing/2014/main" id="{BB4AB890-4C92-44DF-B196-CD75C4062270}"/>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77178CBF-DB84-6244-6ACE-84E708C0FF45}"/>
              </a:ext>
            </a:extLst>
          </p:cNvPr>
          <p:cNvCxnSpPr>
            <a:cxnSpLocks/>
            <a:stCxn id="8"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A73733D9-C047-6297-0A67-808308189EAC}"/>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A99640AD-DDC9-9B9D-E0B7-F419F726B7DA}"/>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7DEBE33-B548-0FFE-9752-9782EC534A2F}"/>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C52A047D-F455-5B18-84E5-7AEDBE8A6754}"/>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3066EEC1-5307-63C5-DC71-4F6793EB401A}"/>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940826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7AF08-3965-9569-2432-A33447280BCA}"/>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0915BBE9-5B33-2ECD-F1EE-0BF97CFB2F41}"/>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3CA7A117-F4A1-8358-C856-81838177A9B8}"/>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EBF8D0B-B705-744E-E866-1229F4408302}"/>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546614EB-4F69-DD67-A588-C3B8CCC2B11B}"/>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7F470DB9-3252-EABE-A8A6-BCEF9CF2DFE9}"/>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C3066C43-E220-BC5E-8E06-75C14288141B}"/>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6603430A-3993-403D-3356-B737197DC1B6}"/>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47C9D136-12E3-6B60-761E-03A8F1FB5A69}"/>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3B788284-8A84-90D9-DE49-CFAF0C893B82}"/>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FB06004F-C6D1-F88C-5E8F-332B9D2D15B4}"/>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1D66B9D-15CA-1B6B-40F6-BBF075DBC240}"/>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F8D509C5-D457-94CC-3A8A-023BB315AE1E}"/>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B06F9776-3993-52B5-A74F-BD93FFD700F1}"/>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9653EE38-F994-7843-515D-7FA6F1D62D29}"/>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542466E3-CB8E-93AD-2E74-77D6941DA78E}"/>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15EA061A-680A-CBAB-E492-47E674348B30}"/>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0B6BB6C0-A129-1D71-DDC0-ED87FAFA76AC}"/>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121A39C9-4109-1CB1-E8A9-13D6BB43FDA8}"/>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D77EA1C3-0C51-17BD-506E-84AA2DF98834}"/>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E9DCF609-B6CF-99AB-9A46-6439516F5965}"/>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48677213-91E5-2CDA-D0A3-B403AAD04BD7}"/>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281535C2-CC6B-B172-30EC-00C1F327EDA3}"/>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2A2D4A00-9E3D-D2B2-4E6E-E22E057CFAD3}"/>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BDD1DC9E-E496-D283-0254-49AAC76BEA33}"/>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ED9068C9-EC01-5D2D-A630-754812B9488B}"/>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F078A294-D6C4-80A8-8161-33E2D8BAFCA7}"/>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4AE3C7D7-2694-A3D0-15A9-04E32E9DE07C}"/>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39D0B768-3EC7-FCF5-6F7E-AA1439FEB5BC}"/>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101F494F-B95E-D4CF-8458-EA56EA358079}"/>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39E799C6-E58A-7CD7-A0AE-B079C2ABD441}"/>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0241D6C0-45D8-7B71-D7D1-0B7F34E6EA23}"/>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872D30FD-FB0C-8272-41EB-05D37ED6DE3B}"/>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3A0829F1-94C5-7A0A-499B-8166BC3632DB}"/>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497508C1-C75A-1D5B-3FFA-1FA14EB78D55}"/>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77F02C3B-4DA7-033A-19D2-F9FAD4F4EE99}"/>
              </a:ext>
            </a:extLst>
          </p:cNvPr>
          <p:cNvSpPr txBox="1"/>
          <p:nvPr/>
        </p:nvSpPr>
        <p:spPr>
          <a:xfrm>
            <a:off x="10510365" y="2090384"/>
            <a:ext cx="1473480"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E</a:t>
            </a:r>
          </a:p>
        </p:txBody>
      </p:sp>
      <p:cxnSp>
        <p:nvCxnSpPr>
          <p:cNvPr id="2" name="Straight Arrow Connector 1">
            <a:extLst>
              <a:ext uri="{FF2B5EF4-FFF2-40B4-BE49-F238E27FC236}">
                <a16:creationId xmlns:a16="http://schemas.microsoft.com/office/drawing/2014/main" id="{46A59449-2379-8512-CAA9-4B744B04C3D7}"/>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5F2FB8D9-C3A7-3A88-2F1F-F30F4D291B06}"/>
              </a:ext>
            </a:extLst>
          </p:cNvPr>
          <p:cNvCxnSpPr>
            <a:cxnSpLocks/>
            <a:stCxn id="8"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ACE1D78F-75FD-F5B3-09FE-A676EDEF3B3C}"/>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2DCE839C-D8C5-C1B0-E86B-781D67B6840F}"/>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15E65D62-8FCF-1DE4-0428-2E3B1C6E6106}"/>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C44E09AF-41D7-D630-1C19-98CA49264973}"/>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CBBC3F61-6D66-1801-4F5F-219916243C7B}"/>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3199614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42CEE-41B3-415D-FE63-D13AD6A8E82C}"/>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C6926295-D5B8-8D8C-BDA9-9DBD53BA8AD9}"/>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AF110B0E-AE7E-AA4F-F295-90F04805634F}"/>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916695C-27D1-E832-E346-ADF64BE8ACBB}"/>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24F38DC5-2489-F1F7-FB73-765C2C9424C1}"/>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939D4D0F-F808-E2D5-C27C-409142BE0F1E}"/>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FBE58C01-1470-F8BB-0208-4825A3EC850C}"/>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D5267E8D-572C-0C2C-7B5E-293F8D4C2B77}"/>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90C03F3B-083E-ECAE-BDE3-58B14531B31E}"/>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D9A16084-5584-246B-E82B-EF035511603C}"/>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211224EB-935C-5457-AA9C-120ADAFD6EE9}"/>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3303996D-65F9-38F1-E5C2-F9AB6E911E9F}"/>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BCEF6CBE-8A57-A522-4012-C61F8A1CC109}"/>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3300EC68-016C-134C-09EC-9A9AD52FD965}"/>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8D7A2875-4791-9EFA-FA03-749C8E6C6F59}"/>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358A2E6B-B00F-5EF0-6AE7-FBEB432E7418}"/>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6BECFE4C-5260-3A67-B641-8C6C022055EF}"/>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EB98DE81-04B3-4102-8D26-0DFBD86AF8E6}"/>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A1470F8F-3B89-62F2-F691-9B0A63DEEB35}"/>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8E114225-1AF4-A3AF-AE87-78B9570EA878}"/>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EDC26003-951B-6C20-F0AE-F1DA327A11AD}"/>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A4D1C519-78BE-4947-8E20-42165D4A7BFC}"/>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4F15E449-0B3F-CF34-23FD-A123C23CC1EF}"/>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2887224B-19F3-3248-B848-F556109CA170}"/>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A4F27C7D-BEB4-EE83-1EF0-CAA701444861}"/>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7382D745-E093-8115-CA54-B9A8C5EB5E05}"/>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E576B031-5384-EB04-B802-A0DACAB0023F}"/>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28ED8DDA-C210-A846-866E-C6244299196B}"/>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DF85F538-CA2F-5BD9-ACB4-C669010DA6A0}"/>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0B8A497F-64E6-181C-2773-B431BA4E3AD7}"/>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931709F0-1E07-4B52-E6BE-844668A08D2A}"/>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035054A9-9EFA-DD8B-FD59-69A827C747D8}"/>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CE6CAFB6-86DD-4C13-AD51-01D78194A9F6}"/>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268CE439-D3B1-7D72-1C9E-33DE0E991FF6}"/>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6995E947-A95B-2D24-6B69-175C25342458}"/>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E226C376-F64F-626B-0C67-3E639D86AF0E}"/>
              </a:ext>
            </a:extLst>
          </p:cNvPr>
          <p:cNvSpPr txBox="1"/>
          <p:nvPr/>
        </p:nvSpPr>
        <p:spPr>
          <a:xfrm>
            <a:off x="10196664" y="290244"/>
            <a:ext cx="1452642"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F</a:t>
            </a:r>
          </a:p>
        </p:txBody>
      </p:sp>
      <p:cxnSp>
        <p:nvCxnSpPr>
          <p:cNvPr id="2" name="Straight Arrow Connector 1">
            <a:extLst>
              <a:ext uri="{FF2B5EF4-FFF2-40B4-BE49-F238E27FC236}">
                <a16:creationId xmlns:a16="http://schemas.microsoft.com/office/drawing/2014/main" id="{F7B2B17D-6708-DD5A-939E-2AE8DD2FA436}"/>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DCD3922D-F09D-49D4-954C-8AA3D9351CCC}"/>
              </a:ext>
            </a:extLst>
          </p:cNvPr>
          <p:cNvCxnSpPr>
            <a:cxnSpLocks/>
            <a:stCxn id="8"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718EC281-127B-DD96-A3AE-F2B11FEE9527}"/>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ABDE8EE0-D3AD-F841-CCC2-08E0440FC281}"/>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B62CE369-8366-8BD0-2276-A84134883C18}"/>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0CF59FE8-300E-9806-DE72-F08637AFDEE1}"/>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5D0A1F44-2361-EE4B-9323-2B8E2FFA79D5}"/>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39551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020619-F055-895D-B1E9-E76104E44D16}"/>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F1AC928C-D882-7D68-4B17-D1994222D180}"/>
              </a:ext>
            </a:extLst>
          </p:cNvPr>
          <p:cNvSpPr/>
          <p:nvPr/>
        </p:nvSpPr>
        <p:spPr>
          <a:xfrm>
            <a:off x="1450934" y="1425975"/>
            <a:ext cx="2858815" cy="118766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Specification</a:t>
            </a:r>
          </a:p>
        </p:txBody>
      </p:sp>
      <p:sp>
        <p:nvSpPr>
          <p:cNvPr id="11" name="Rectangle 10">
            <a:extLst>
              <a:ext uri="{FF2B5EF4-FFF2-40B4-BE49-F238E27FC236}">
                <a16:creationId xmlns:a16="http://schemas.microsoft.com/office/drawing/2014/main" id="{9F585280-144C-9C78-E33F-B9E81812DEEE}"/>
              </a:ext>
            </a:extLst>
          </p:cNvPr>
          <p:cNvSpPr/>
          <p:nvPr/>
        </p:nvSpPr>
        <p:spPr>
          <a:xfrm>
            <a:off x="5825159" y="156371"/>
            <a:ext cx="6159063" cy="654525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45EF223-D490-9C8F-F635-5A59DAAF4B44}"/>
              </a:ext>
            </a:extLst>
          </p:cNvPr>
          <p:cNvSpPr/>
          <p:nvPr/>
        </p:nvSpPr>
        <p:spPr>
          <a:xfrm>
            <a:off x="7940443" y="343733"/>
            <a:ext cx="2251363" cy="949577"/>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Jet Engine</a:t>
            </a:r>
          </a:p>
        </p:txBody>
      </p:sp>
      <p:cxnSp>
        <p:nvCxnSpPr>
          <p:cNvPr id="13" name="Straight Arrow Connector 12">
            <a:extLst>
              <a:ext uri="{FF2B5EF4-FFF2-40B4-BE49-F238E27FC236}">
                <a16:creationId xmlns:a16="http://schemas.microsoft.com/office/drawing/2014/main" id="{54DD2FC7-77CD-8336-1A34-230AEC0C874B}"/>
              </a:ext>
            </a:extLst>
          </p:cNvPr>
          <p:cNvCxnSpPr>
            <a:cxnSpLocks/>
          </p:cNvCxnSpPr>
          <p:nvPr/>
        </p:nvCxnSpPr>
        <p:spPr>
          <a:xfrm flipV="1">
            <a:off x="6644987" y="1125206"/>
            <a:ext cx="1496385" cy="142312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FAA3AEB6-B0F5-D72B-4B94-BB42D783A212}"/>
              </a:ext>
            </a:extLst>
          </p:cNvPr>
          <p:cNvSpPr txBox="1"/>
          <p:nvPr/>
        </p:nvSpPr>
        <p:spPr>
          <a:xfrm>
            <a:off x="6254471" y="517532"/>
            <a:ext cx="1683089" cy="369332"/>
          </a:xfrm>
          <a:prstGeom prst="rect">
            <a:avLst/>
          </a:prstGeom>
          <a:noFill/>
        </p:spPr>
        <p:txBody>
          <a:bodyPr wrap="none" rtlCol="0">
            <a:spAutoFit/>
          </a:bodyPr>
          <a:lstStyle/>
          <a:p>
            <a:r>
              <a:rPr lang="en-US" i="1">
                <a:latin typeface="Garamond" panose="02020404030301010803" pitchFamily="18" charset="0"/>
              </a:rPr>
              <a:t>has continuant part</a:t>
            </a:r>
          </a:p>
        </p:txBody>
      </p:sp>
      <p:sp>
        <p:nvSpPr>
          <p:cNvPr id="16" name="TextBox 15">
            <a:extLst>
              <a:ext uri="{FF2B5EF4-FFF2-40B4-BE49-F238E27FC236}">
                <a16:creationId xmlns:a16="http://schemas.microsoft.com/office/drawing/2014/main" id="{CC17460F-B59E-E839-3896-FC7AC4B36D08}"/>
              </a:ext>
            </a:extLst>
          </p:cNvPr>
          <p:cNvSpPr txBox="1"/>
          <p:nvPr/>
        </p:nvSpPr>
        <p:spPr>
          <a:xfrm>
            <a:off x="6657433" y="802173"/>
            <a:ext cx="877163" cy="369332"/>
          </a:xfrm>
          <a:prstGeom prst="rect">
            <a:avLst/>
          </a:prstGeom>
          <a:noFill/>
        </p:spPr>
        <p:txBody>
          <a:bodyPr wrap="none" rtlCol="0">
            <a:spAutoFit/>
          </a:bodyPr>
          <a:lstStyle/>
          <a:p>
            <a:r>
              <a:rPr lang="en-US" i="1">
                <a:latin typeface="Garamond" panose="02020404030301010803" pitchFamily="18" charset="0"/>
              </a:rPr>
              <a:t>exactly 2</a:t>
            </a:r>
          </a:p>
        </p:txBody>
      </p:sp>
      <p:cxnSp>
        <p:nvCxnSpPr>
          <p:cNvPr id="18" name="Straight Arrow Connector 17">
            <a:extLst>
              <a:ext uri="{FF2B5EF4-FFF2-40B4-BE49-F238E27FC236}">
                <a16:creationId xmlns:a16="http://schemas.microsoft.com/office/drawing/2014/main" id="{9054BCDB-C8BF-19D2-6BC3-4B65E16FF71A}"/>
              </a:ext>
            </a:extLst>
          </p:cNvPr>
          <p:cNvCxnSpPr>
            <a:cxnSpLocks/>
            <a:endCxn id="20" idx="1"/>
          </p:cNvCxnSpPr>
          <p:nvPr/>
        </p:nvCxnSpPr>
        <p:spPr>
          <a:xfrm flipV="1">
            <a:off x="6854348" y="2719296"/>
            <a:ext cx="2095179" cy="46059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88B1ECF2-C991-66D7-9808-410C04BCA565}"/>
              </a:ext>
            </a:extLst>
          </p:cNvPr>
          <p:cNvSpPr txBox="1"/>
          <p:nvPr/>
        </p:nvSpPr>
        <p:spPr>
          <a:xfrm>
            <a:off x="7376320" y="2464143"/>
            <a:ext cx="1452449" cy="338554"/>
          </a:xfrm>
          <a:prstGeom prst="rect">
            <a:avLst/>
          </a:prstGeom>
          <a:noFill/>
        </p:spPr>
        <p:txBody>
          <a:bodyPr wrap="none" rtlCol="0">
            <a:spAutoFit/>
          </a:bodyPr>
          <a:lstStyle/>
          <a:p>
            <a:r>
              <a:rPr lang="en-US" sz="1600" i="1">
                <a:latin typeface="Garamond" panose="02020404030301010803" pitchFamily="18" charset="0"/>
              </a:rPr>
              <a:t>has model BADA</a:t>
            </a:r>
          </a:p>
        </p:txBody>
      </p:sp>
      <p:grpSp>
        <p:nvGrpSpPr>
          <p:cNvPr id="80" name="Group 79">
            <a:extLst>
              <a:ext uri="{FF2B5EF4-FFF2-40B4-BE49-F238E27FC236}">
                <a16:creationId xmlns:a16="http://schemas.microsoft.com/office/drawing/2014/main" id="{BC918646-B765-87B7-104C-31D9DD4DD3C5}"/>
              </a:ext>
            </a:extLst>
          </p:cNvPr>
          <p:cNvGrpSpPr/>
          <p:nvPr/>
        </p:nvGrpSpPr>
        <p:grpSpPr>
          <a:xfrm>
            <a:off x="8949527" y="2453730"/>
            <a:ext cx="2571685" cy="531131"/>
            <a:chOff x="8734543" y="2508120"/>
            <a:chExt cx="2571685" cy="531131"/>
          </a:xfrm>
        </p:grpSpPr>
        <p:sp>
          <p:nvSpPr>
            <p:cNvPr id="20" name="Rectangle 19">
              <a:extLst>
                <a:ext uri="{FF2B5EF4-FFF2-40B4-BE49-F238E27FC236}">
                  <a16:creationId xmlns:a16="http://schemas.microsoft.com/office/drawing/2014/main" id="{DD032B92-0381-908A-14AA-8AC31DE2BBEC}"/>
                </a:ext>
              </a:extLst>
            </p:cNvPr>
            <p:cNvSpPr/>
            <p:nvPr/>
          </p:nvSpPr>
          <p:spPr>
            <a:xfrm>
              <a:off x="8734543" y="2508120"/>
              <a:ext cx="2571685" cy="5311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5DEF5A1-63CA-286B-63BE-A958D4DB39B3}"/>
                </a:ext>
              </a:extLst>
            </p:cNvPr>
            <p:cNvSpPr txBox="1"/>
            <p:nvPr/>
          </p:nvSpPr>
          <p:spPr>
            <a:xfrm>
              <a:off x="8864095" y="2572048"/>
              <a:ext cx="2278124" cy="400110"/>
            </a:xfrm>
            <a:prstGeom prst="rect">
              <a:avLst/>
            </a:prstGeom>
            <a:noFill/>
          </p:spPr>
          <p:txBody>
            <a:bodyPr wrap="none" rtlCol="0">
              <a:spAutoFit/>
            </a:bodyPr>
            <a:lstStyle/>
            <a:p>
              <a:r>
                <a:rPr lang="en-US" sz="2000">
                  <a:latin typeface="Garamond" panose="02020404030301010803" pitchFamily="18" charset="0"/>
                </a:rPr>
                <a:t>“Airbus A320-271N”</a:t>
              </a:r>
            </a:p>
          </p:txBody>
        </p:sp>
      </p:grpSp>
      <p:cxnSp>
        <p:nvCxnSpPr>
          <p:cNvPr id="25" name="Straight Arrow Connector 24">
            <a:extLst>
              <a:ext uri="{FF2B5EF4-FFF2-40B4-BE49-F238E27FC236}">
                <a16:creationId xmlns:a16="http://schemas.microsoft.com/office/drawing/2014/main" id="{AD4E98D0-AA49-DE8A-4DBD-800A78EF3BF4}"/>
              </a:ext>
            </a:extLst>
          </p:cNvPr>
          <p:cNvCxnSpPr>
            <a:cxnSpLocks/>
          </p:cNvCxnSpPr>
          <p:nvPr/>
        </p:nvCxnSpPr>
        <p:spPr>
          <a:xfrm flipV="1">
            <a:off x="6854348" y="3450310"/>
            <a:ext cx="1992981" cy="21264"/>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93A8142D-2786-367E-A680-2FB3A84C5A1F}"/>
              </a:ext>
            </a:extLst>
          </p:cNvPr>
          <p:cNvSpPr txBox="1"/>
          <p:nvPr/>
        </p:nvSpPr>
        <p:spPr>
          <a:xfrm>
            <a:off x="7263623" y="3049448"/>
            <a:ext cx="1455207" cy="369332"/>
          </a:xfrm>
          <a:prstGeom prst="rect">
            <a:avLst/>
          </a:prstGeom>
          <a:noFill/>
        </p:spPr>
        <p:txBody>
          <a:bodyPr wrap="none" rtlCol="0">
            <a:spAutoFit/>
          </a:bodyPr>
          <a:lstStyle/>
          <a:p>
            <a:r>
              <a:rPr lang="en-US" i="1">
                <a:latin typeface="Garamond" panose="02020404030301010803" pitchFamily="18" charset="0"/>
              </a:rPr>
              <a:t>has model FAA</a:t>
            </a:r>
          </a:p>
        </p:txBody>
      </p:sp>
      <p:sp>
        <p:nvSpPr>
          <p:cNvPr id="27" name="TextBox 26">
            <a:extLst>
              <a:ext uri="{FF2B5EF4-FFF2-40B4-BE49-F238E27FC236}">
                <a16:creationId xmlns:a16="http://schemas.microsoft.com/office/drawing/2014/main" id="{043E2B5F-56D0-4F58-3618-1A81BC9CA083}"/>
              </a:ext>
            </a:extLst>
          </p:cNvPr>
          <p:cNvSpPr txBox="1"/>
          <p:nvPr/>
        </p:nvSpPr>
        <p:spPr>
          <a:xfrm>
            <a:off x="9051141" y="3276529"/>
            <a:ext cx="2281330" cy="400110"/>
          </a:xfrm>
          <a:prstGeom prst="rect">
            <a:avLst/>
          </a:prstGeom>
          <a:noFill/>
        </p:spPr>
        <p:txBody>
          <a:bodyPr wrap="none" rtlCol="0">
            <a:spAutoFit/>
          </a:bodyPr>
          <a:lstStyle/>
          <a:p>
            <a:r>
              <a:rPr lang="en-US" sz="2000">
                <a:latin typeface="Garamond" panose="02020404030301010803" pitchFamily="18" charset="0"/>
              </a:rPr>
              <a:t>“Airbus A320 NEO”</a:t>
            </a:r>
          </a:p>
        </p:txBody>
      </p:sp>
      <p:sp>
        <p:nvSpPr>
          <p:cNvPr id="28" name="Rectangle 27">
            <a:extLst>
              <a:ext uri="{FF2B5EF4-FFF2-40B4-BE49-F238E27FC236}">
                <a16:creationId xmlns:a16="http://schemas.microsoft.com/office/drawing/2014/main" id="{1DEE57A1-B233-E579-0DF9-68CC64A172C3}"/>
              </a:ext>
            </a:extLst>
          </p:cNvPr>
          <p:cNvSpPr/>
          <p:nvPr/>
        </p:nvSpPr>
        <p:spPr>
          <a:xfrm>
            <a:off x="8847329" y="3145508"/>
            <a:ext cx="2727435"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39BF3E2F-0134-59C1-2B7F-6585C6BBA285}"/>
              </a:ext>
            </a:extLst>
          </p:cNvPr>
          <p:cNvCxnSpPr>
            <a:cxnSpLocks/>
            <a:endCxn id="117" idx="1"/>
          </p:cNvCxnSpPr>
          <p:nvPr/>
        </p:nvCxnSpPr>
        <p:spPr>
          <a:xfrm>
            <a:off x="6827098" y="3764254"/>
            <a:ext cx="2876779" cy="65630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21BD5543-65F5-4B57-96B2-195C2AA53FBE}"/>
              </a:ext>
            </a:extLst>
          </p:cNvPr>
          <p:cNvSpPr txBox="1"/>
          <p:nvPr/>
        </p:nvSpPr>
        <p:spPr>
          <a:xfrm>
            <a:off x="7937560" y="4285676"/>
            <a:ext cx="1575431" cy="369332"/>
          </a:xfrm>
          <a:prstGeom prst="rect">
            <a:avLst/>
          </a:prstGeom>
          <a:noFill/>
        </p:spPr>
        <p:txBody>
          <a:bodyPr wrap="none" rtlCol="0">
            <a:spAutoFit/>
          </a:bodyPr>
          <a:lstStyle/>
          <a:p>
            <a:r>
              <a:rPr lang="en-US" i="1">
                <a:latin typeface="Garamond" panose="02020404030301010803" pitchFamily="18" charset="0"/>
              </a:rPr>
              <a:t>has manufacturer</a:t>
            </a:r>
          </a:p>
        </p:txBody>
      </p:sp>
      <p:cxnSp>
        <p:nvCxnSpPr>
          <p:cNvPr id="36" name="Straight Arrow Connector 35">
            <a:extLst>
              <a:ext uri="{FF2B5EF4-FFF2-40B4-BE49-F238E27FC236}">
                <a16:creationId xmlns:a16="http://schemas.microsoft.com/office/drawing/2014/main" id="{26DD7835-77D7-22E8-CCB9-25A43EB94591}"/>
              </a:ext>
            </a:extLst>
          </p:cNvPr>
          <p:cNvCxnSpPr>
            <a:cxnSpLocks/>
            <a:endCxn id="39" idx="1"/>
          </p:cNvCxnSpPr>
          <p:nvPr/>
        </p:nvCxnSpPr>
        <p:spPr>
          <a:xfrm>
            <a:off x="6744922" y="4062808"/>
            <a:ext cx="2830456" cy="1332853"/>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0AAD6AAF-A7DD-3FD5-B327-798200F649DA}"/>
              </a:ext>
            </a:extLst>
          </p:cNvPr>
          <p:cNvSpPr txBox="1"/>
          <p:nvPr/>
        </p:nvSpPr>
        <p:spPr>
          <a:xfrm>
            <a:off x="7726157" y="5046814"/>
            <a:ext cx="1112805" cy="369332"/>
          </a:xfrm>
          <a:prstGeom prst="rect">
            <a:avLst/>
          </a:prstGeom>
          <a:noFill/>
        </p:spPr>
        <p:txBody>
          <a:bodyPr wrap="none" rtlCol="0">
            <a:spAutoFit/>
          </a:bodyPr>
          <a:lstStyle/>
          <a:p>
            <a:r>
              <a:rPr lang="en-US" i="1">
                <a:latin typeface="Garamond" panose="02020404030301010803" pitchFamily="18" charset="0"/>
              </a:rPr>
              <a:t>has length ft</a:t>
            </a:r>
          </a:p>
        </p:txBody>
      </p:sp>
      <p:grpSp>
        <p:nvGrpSpPr>
          <p:cNvPr id="91" name="Group 90">
            <a:extLst>
              <a:ext uri="{FF2B5EF4-FFF2-40B4-BE49-F238E27FC236}">
                <a16:creationId xmlns:a16="http://schemas.microsoft.com/office/drawing/2014/main" id="{F1033501-7859-3E18-D4FC-8E38889054A3}"/>
              </a:ext>
            </a:extLst>
          </p:cNvPr>
          <p:cNvGrpSpPr/>
          <p:nvPr/>
        </p:nvGrpSpPr>
        <p:grpSpPr>
          <a:xfrm>
            <a:off x="9575378" y="5064585"/>
            <a:ext cx="1843636" cy="662151"/>
            <a:chOff x="8969895" y="5134704"/>
            <a:chExt cx="1843636" cy="662151"/>
          </a:xfrm>
        </p:grpSpPr>
        <p:sp>
          <p:nvSpPr>
            <p:cNvPr id="38" name="TextBox 37">
              <a:extLst>
                <a:ext uri="{FF2B5EF4-FFF2-40B4-BE49-F238E27FC236}">
                  <a16:creationId xmlns:a16="http://schemas.microsoft.com/office/drawing/2014/main" id="{742CF883-EEFA-F88E-7C2E-0F1062E0DA4E}"/>
                </a:ext>
              </a:extLst>
            </p:cNvPr>
            <p:cNvSpPr txBox="1"/>
            <p:nvPr/>
          </p:nvSpPr>
          <p:spPr>
            <a:xfrm>
              <a:off x="9040554" y="5268896"/>
              <a:ext cx="1689886" cy="400110"/>
            </a:xfrm>
            <a:prstGeom prst="rect">
              <a:avLst/>
            </a:prstGeom>
            <a:noFill/>
          </p:spPr>
          <p:txBody>
            <a:bodyPr wrap="none" rtlCol="0">
              <a:spAutoFit/>
            </a:bodyPr>
            <a:lstStyle/>
            <a:p>
              <a:r>
                <a:rPr lang="en-US" sz="2000">
                  <a:latin typeface="Garamond" panose="02020404030301010803" pitchFamily="18" charset="0"/>
                </a:rPr>
                <a:t>“123.3”xsd:dec</a:t>
              </a:r>
            </a:p>
          </p:txBody>
        </p:sp>
        <p:sp>
          <p:nvSpPr>
            <p:cNvPr id="39" name="Rectangle 38">
              <a:extLst>
                <a:ext uri="{FF2B5EF4-FFF2-40B4-BE49-F238E27FC236}">
                  <a16:creationId xmlns:a16="http://schemas.microsoft.com/office/drawing/2014/main" id="{BEDC5C56-5488-F534-22ED-F4630B26D523}"/>
                </a:ext>
              </a:extLst>
            </p:cNvPr>
            <p:cNvSpPr/>
            <p:nvPr/>
          </p:nvSpPr>
          <p:spPr>
            <a:xfrm>
              <a:off x="8969895" y="5134704"/>
              <a:ext cx="1843636"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0" name="Straight Arrow Connector 39">
            <a:extLst>
              <a:ext uri="{FF2B5EF4-FFF2-40B4-BE49-F238E27FC236}">
                <a16:creationId xmlns:a16="http://schemas.microsoft.com/office/drawing/2014/main" id="{4954C066-2E4A-3F46-FFA0-CABDFC56D35F}"/>
              </a:ext>
            </a:extLst>
          </p:cNvPr>
          <p:cNvCxnSpPr>
            <a:cxnSpLocks/>
            <a:endCxn id="43" idx="1"/>
          </p:cNvCxnSpPr>
          <p:nvPr/>
        </p:nvCxnSpPr>
        <p:spPr>
          <a:xfrm>
            <a:off x="6644987" y="4401902"/>
            <a:ext cx="1467876" cy="178693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722BA9CA-2C1C-CC4E-FD98-4F385905AE72}"/>
              </a:ext>
            </a:extLst>
          </p:cNvPr>
          <p:cNvSpPr txBox="1"/>
          <p:nvPr/>
        </p:nvSpPr>
        <p:spPr>
          <a:xfrm>
            <a:off x="6135389" y="5289784"/>
            <a:ext cx="1316386" cy="646331"/>
          </a:xfrm>
          <a:prstGeom prst="rect">
            <a:avLst/>
          </a:prstGeom>
          <a:noFill/>
        </p:spPr>
        <p:txBody>
          <a:bodyPr wrap="none" rtlCol="0">
            <a:spAutoFit/>
          </a:bodyPr>
          <a:lstStyle/>
          <a:p>
            <a:r>
              <a:rPr lang="en-US" i="1">
                <a:latin typeface="Garamond" panose="02020404030301010803" pitchFamily="18" charset="0"/>
              </a:rPr>
              <a:t>has tail height </a:t>
            </a:r>
          </a:p>
          <a:p>
            <a:r>
              <a:rPr lang="en-US" i="1">
                <a:latin typeface="Garamond" panose="02020404030301010803" pitchFamily="18" charset="0"/>
              </a:rPr>
              <a:t>at OEW ft</a:t>
            </a:r>
          </a:p>
        </p:txBody>
      </p:sp>
      <p:grpSp>
        <p:nvGrpSpPr>
          <p:cNvPr id="88" name="Group 87">
            <a:extLst>
              <a:ext uri="{FF2B5EF4-FFF2-40B4-BE49-F238E27FC236}">
                <a16:creationId xmlns:a16="http://schemas.microsoft.com/office/drawing/2014/main" id="{67B768AA-8D3F-4579-463F-B5C5ED71EFAB}"/>
              </a:ext>
            </a:extLst>
          </p:cNvPr>
          <p:cNvGrpSpPr/>
          <p:nvPr/>
        </p:nvGrpSpPr>
        <p:grpSpPr>
          <a:xfrm>
            <a:off x="8112863" y="5857757"/>
            <a:ext cx="1673329" cy="662151"/>
            <a:chOff x="8969895" y="5992172"/>
            <a:chExt cx="1673329" cy="662151"/>
          </a:xfrm>
        </p:grpSpPr>
        <p:sp>
          <p:nvSpPr>
            <p:cNvPr id="42" name="TextBox 41">
              <a:extLst>
                <a:ext uri="{FF2B5EF4-FFF2-40B4-BE49-F238E27FC236}">
                  <a16:creationId xmlns:a16="http://schemas.microsoft.com/office/drawing/2014/main" id="{392B2CF8-5EC2-8295-A079-3FD8F21A28A2}"/>
                </a:ext>
              </a:extLst>
            </p:cNvPr>
            <p:cNvSpPr txBox="1"/>
            <p:nvPr/>
          </p:nvSpPr>
          <p:spPr>
            <a:xfrm>
              <a:off x="9021729" y="6123192"/>
              <a:ext cx="1569660" cy="400110"/>
            </a:xfrm>
            <a:prstGeom prst="rect">
              <a:avLst/>
            </a:prstGeom>
            <a:noFill/>
          </p:spPr>
          <p:txBody>
            <a:bodyPr wrap="none" rtlCol="0">
              <a:spAutoFit/>
            </a:bodyPr>
            <a:lstStyle/>
            <a:p>
              <a:r>
                <a:rPr lang="en-US" sz="2000">
                  <a:latin typeface="Garamond" panose="02020404030301010803" pitchFamily="18" charset="0"/>
                </a:rPr>
                <a:t>“39.6”xsd:dec</a:t>
              </a:r>
            </a:p>
          </p:txBody>
        </p:sp>
        <p:sp>
          <p:nvSpPr>
            <p:cNvPr id="43" name="Rectangle 42">
              <a:extLst>
                <a:ext uri="{FF2B5EF4-FFF2-40B4-BE49-F238E27FC236}">
                  <a16:creationId xmlns:a16="http://schemas.microsoft.com/office/drawing/2014/main" id="{ACBB996D-420F-8055-3ADB-3908F42066CA}"/>
                </a:ext>
              </a:extLst>
            </p:cNvPr>
            <p:cNvSpPr/>
            <p:nvPr/>
          </p:nvSpPr>
          <p:spPr>
            <a:xfrm>
              <a:off x="8969895" y="5992172"/>
              <a:ext cx="1673329" cy="66215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25D27989-988D-D479-C7C8-ED3FE3E40E38}"/>
              </a:ext>
            </a:extLst>
          </p:cNvPr>
          <p:cNvSpPr txBox="1"/>
          <p:nvPr/>
        </p:nvSpPr>
        <p:spPr>
          <a:xfrm rot="16200000">
            <a:off x="291840" y="2028743"/>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67" name="Oval 66">
            <a:extLst>
              <a:ext uri="{FF2B5EF4-FFF2-40B4-BE49-F238E27FC236}">
                <a16:creationId xmlns:a16="http://schemas.microsoft.com/office/drawing/2014/main" id="{BF17B465-2378-96CD-1A2C-DA1D9F7DC3DF}"/>
              </a:ext>
            </a:extLst>
          </p:cNvPr>
          <p:cNvSpPr/>
          <p:nvPr/>
        </p:nvSpPr>
        <p:spPr>
          <a:xfrm>
            <a:off x="1760517" y="90986"/>
            <a:ext cx="2239651" cy="1024364"/>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GDC</a:t>
            </a:r>
          </a:p>
        </p:txBody>
      </p:sp>
      <p:cxnSp>
        <p:nvCxnSpPr>
          <p:cNvPr id="68" name="Straight Arrow Connector 67">
            <a:extLst>
              <a:ext uri="{FF2B5EF4-FFF2-40B4-BE49-F238E27FC236}">
                <a16:creationId xmlns:a16="http://schemas.microsoft.com/office/drawing/2014/main" id="{8C8C42F8-87BC-43BC-421B-CDD92AD8FDED}"/>
              </a:ext>
            </a:extLst>
          </p:cNvPr>
          <p:cNvCxnSpPr>
            <a:cxnSpLocks/>
            <a:stCxn id="4" idx="0"/>
            <a:endCxn id="67" idx="4"/>
          </p:cNvCxnSpPr>
          <p:nvPr/>
        </p:nvCxnSpPr>
        <p:spPr>
          <a:xfrm flipV="1">
            <a:off x="2880342" y="1115350"/>
            <a:ext cx="1" cy="3106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4BEEDD50-CCF6-CE70-27EA-9731D847623D}"/>
              </a:ext>
            </a:extLst>
          </p:cNvPr>
          <p:cNvCxnSpPr>
            <a:cxnSpLocks/>
            <a:endCxn id="85" idx="2"/>
          </p:cNvCxnSpPr>
          <p:nvPr/>
        </p:nvCxnSpPr>
        <p:spPr>
          <a:xfrm flipV="1">
            <a:off x="6744922" y="1737968"/>
            <a:ext cx="2334157" cy="1101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Oval 84">
            <a:extLst>
              <a:ext uri="{FF2B5EF4-FFF2-40B4-BE49-F238E27FC236}">
                <a16:creationId xmlns:a16="http://schemas.microsoft.com/office/drawing/2014/main" id="{31617841-2B9D-6692-81F1-080BB35EF42D}"/>
              </a:ext>
            </a:extLst>
          </p:cNvPr>
          <p:cNvSpPr/>
          <p:nvPr/>
        </p:nvSpPr>
        <p:spPr>
          <a:xfrm>
            <a:off x="9079079" y="1312313"/>
            <a:ext cx="2324893" cy="851309"/>
          </a:xfrm>
          <a:prstGeom prst="ellipse">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latin typeface="Garamond" panose="02020404030301010803" pitchFamily="18" charset="0"/>
              </a:rPr>
              <a:t>Fixed Wing</a:t>
            </a:r>
          </a:p>
        </p:txBody>
      </p:sp>
      <p:sp>
        <p:nvSpPr>
          <p:cNvPr id="87" name="TextBox 86">
            <a:extLst>
              <a:ext uri="{FF2B5EF4-FFF2-40B4-BE49-F238E27FC236}">
                <a16:creationId xmlns:a16="http://schemas.microsoft.com/office/drawing/2014/main" id="{0B4DE668-EC98-6E7A-DDAF-DF9E3A435125}"/>
              </a:ext>
            </a:extLst>
          </p:cNvPr>
          <p:cNvSpPr txBox="1"/>
          <p:nvPr/>
        </p:nvSpPr>
        <p:spPr>
          <a:xfrm>
            <a:off x="7480768" y="1651707"/>
            <a:ext cx="1157689" cy="369332"/>
          </a:xfrm>
          <a:prstGeom prst="rect">
            <a:avLst/>
          </a:prstGeom>
          <a:noFill/>
        </p:spPr>
        <p:txBody>
          <a:bodyPr wrap="none" rtlCol="0">
            <a:spAutoFit/>
          </a:bodyPr>
          <a:lstStyle/>
          <a:p>
            <a:r>
              <a:rPr lang="en-US" i="1">
                <a:latin typeface="Garamond" panose="02020404030301010803" pitchFamily="18" charset="0"/>
              </a:rPr>
              <a:t>is subclass of</a:t>
            </a:r>
          </a:p>
        </p:txBody>
      </p:sp>
      <p:sp>
        <p:nvSpPr>
          <p:cNvPr id="117" name="Decision 116">
            <a:extLst>
              <a:ext uri="{FF2B5EF4-FFF2-40B4-BE49-F238E27FC236}">
                <a16:creationId xmlns:a16="http://schemas.microsoft.com/office/drawing/2014/main" id="{66B58F40-0D08-DA33-2BC4-D6F3753BA899}"/>
              </a:ext>
            </a:extLst>
          </p:cNvPr>
          <p:cNvSpPr/>
          <p:nvPr/>
        </p:nvSpPr>
        <p:spPr>
          <a:xfrm>
            <a:off x="9703877" y="3870446"/>
            <a:ext cx="1843637" cy="1100221"/>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a:t>
            </a:r>
          </a:p>
        </p:txBody>
      </p:sp>
      <p:sp>
        <p:nvSpPr>
          <p:cNvPr id="6" name="TextBox 5">
            <a:extLst>
              <a:ext uri="{FF2B5EF4-FFF2-40B4-BE49-F238E27FC236}">
                <a16:creationId xmlns:a16="http://schemas.microsoft.com/office/drawing/2014/main" id="{920676BE-B668-9784-F3A2-154433775129}"/>
              </a:ext>
            </a:extLst>
          </p:cNvPr>
          <p:cNvSpPr txBox="1"/>
          <p:nvPr/>
        </p:nvSpPr>
        <p:spPr>
          <a:xfrm>
            <a:off x="6284585" y="1182400"/>
            <a:ext cx="1478290" cy="369332"/>
          </a:xfrm>
          <a:prstGeom prst="rect">
            <a:avLst/>
          </a:prstGeom>
          <a:noFill/>
        </p:spPr>
        <p:txBody>
          <a:bodyPr wrap="none" rtlCol="0">
            <a:spAutoFit/>
          </a:bodyPr>
          <a:lstStyle/>
          <a:p>
            <a:r>
              <a:rPr lang="en-US" b="1">
                <a:solidFill>
                  <a:srgbClr val="FF0000"/>
                </a:solidFill>
                <a:latin typeface="Garamond" panose="02020404030301010803" pitchFamily="18" charset="0"/>
              </a:rPr>
              <a:t>COLUMN G</a:t>
            </a:r>
          </a:p>
        </p:txBody>
      </p:sp>
      <p:cxnSp>
        <p:nvCxnSpPr>
          <p:cNvPr id="2" name="Straight Arrow Connector 1">
            <a:extLst>
              <a:ext uri="{FF2B5EF4-FFF2-40B4-BE49-F238E27FC236}">
                <a16:creationId xmlns:a16="http://schemas.microsoft.com/office/drawing/2014/main" id="{0BB1AF0B-B6BF-C94A-B580-0EC746586141}"/>
              </a:ext>
            </a:extLst>
          </p:cNvPr>
          <p:cNvCxnSpPr>
            <a:cxnSpLocks/>
          </p:cNvCxnSpPr>
          <p:nvPr/>
        </p:nvCxnSpPr>
        <p:spPr>
          <a:xfrm flipH="1" flipV="1">
            <a:off x="2880342" y="2613644"/>
            <a:ext cx="3" cy="39624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 name="Straight Arrow Connector 2">
            <a:extLst>
              <a:ext uri="{FF2B5EF4-FFF2-40B4-BE49-F238E27FC236}">
                <a16:creationId xmlns:a16="http://schemas.microsoft.com/office/drawing/2014/main" id="{46A5F041-3B46-D4F7-1EB9-44D88878D4D2}"/>
              </a:ext>
            </a:extLst>
          </p:cNvPr>
          <p:cNvCxnSpPr>
            <a:cxnSpLocks/>
            <a:stCxn id="8" idx="0"/>
          </p:cNvCxnSpPr>
          <p:nvPr/>
        </p:nvCxnSpPr>
        <p:spPr>
          <a:xfrm flipV="1">
            <a:off x="2880341" y="2613644"/>
            <a:ext cx="1" cy="371217"/>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Decision 7">
            <a:extLst>
              <a:ext uri="{FF2B5EF4-FFF2-40B4-BE49-F238E27FC236}">
                <a16:creationId xmlns:a16="http://schemas.microsoft.com/office/drawing/2014/main" id="{13B976ED-2B1F-5128-892E-E4F13F4BF085}"/>
              </a:ext>
            </a:extLst>
          </p:cNvPr>
          <p:cNvSpPr/>
          <p:nvPr/>
        </p:nvSpPr>
        <p:spPr>
          <a:xfrm>
            <a:off x="1684606" y="2984861"/>
            <a:ext cx="2391470" cy="1534213"/>
          </a:xfrm>
          <a:prstGeom prst="flowChartDecision">
            <a:avLst/>
          </a:prstGeom>
          <a:solidFill>
            <a:schemeClr val="accent5">
              <a:lumMod val="20000"/>
              <a:lumOff val="8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a:solidFill>
                  <a:schemeClr val="tx1"/>
                </a:solidFill>
                <a:latin typeface="Garamond" panose="02020404030301010803" pitchFamily="18" charset="0"/>
              </a:rPr>
              <a:t>Airbus 320N Spec_1</a:t>
            </a:r>
          </a:p>
        </p:txBody>
      </p:sp>
      <p:cxnSp>
        <p:nvCxnSpPr>
          <p:cNvPr id="10" name="Straight Arrow Connector 9">
            <a:extLst>
              <a:ext uri="{FF2B5EF4-FFF2-40B4-BE49-F238E27FC236}">
                <a16:creationId xmlns:a16="http://schemas.microsoft.com/office/drawing/2014/main" id="{E314790E-F18F-7682-181A-88C142BCEA5C}"/>
              </a:ext>
            </a:extLst>
          </p:cNvPr>
          <p:cNvCxnSpPr>
            <a:cxnSpLocks/>
          </p:cNvCxnSpPr>
          <p:nvPr/>
        </p:nvCxnSpPr>
        <p:spPr>
          <a:xfrm flipV="1">
            <a:off x="4076076" y="3429000"/>
            <a:ext cx="1749083" cy="3229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0B5EB754-B95D-0EAA-8567-555ADE747D87}"/>
              </a:ext>
            </a:extLst>
          </p:cNvPr>
          <p:cNvSpPr txBox="1"/>
          <p:nvPr/>
        </p:nvSpPr>
        <p:spPr>
          <a:xfrm>
            <a:off x="4315326" y="3102242"/>
            <a:ext cx="790601" cy="369332"/>
          </a:xfrm>
          <a:prstGeom prst="rect">
            <a:avLst/>
          </a:prstGeom>
          <a:noFill/>
        </p:spPr>
        <p:txBody>
          <a:bodyPr wrap="none" rtlCol="0">
            <a:spAutoFit/>
          </a:bodyPr>
          <a:lstStyle/>
          <a:p>
            <a:r>
              <a:rPr lang="en-US" i="1">
                <a:latin typeface="Garamond" panose="02020404030301010803" pitchFamily="18" charset="0"/>
              </a:rPr>
              <a:t>is about</a:t>
            </a:r>
          </a:p>
        </p:txBody>
      </p:sp>
      <p:sp>
        <p:nvSpPr>
          <p:cNvPr id="17" name="TextBox 16">
            <a:extLst>
              <a:ext uri="{FF2B5EF4-FFF2-40B4-BE49-F238E27FC236}">
                <a16:creationId xmlns:a16="http://schemas.microsoft.com/office/drawing/2014/main" id="{D75F7BD5-160D-06E6-94FA-EA474062145C}"/>
              </a:ext>
            </a:extLst>
          </p:cNvPr>
          <p:cNvSpPr txBox="1"/>
          <p:nvPr/>
        </p:nvSpPr>
        <p:spPr>
          <a:xfrm>
            <a:off x="2961304" y="2635931"/>
            <a:ext cx="748923" cy="369332"/>
          </a:xfrm>
          <a:prstGeom prst="rect">
            <a:avLst/>
          </a:prstGeom>
          <a:noFill/>
        </p:spPr>
        <p:txBody>
          <a:bodyPr wrap="none" rtlCol="0">
            <a:spAutoFit/>
          </a:bodyPr>
          <a:lstStyle/>
          <a:p>
            <a:r>
              <a:rPr lang="en-US" i="1">
                <a:latin typeface="Garamond" panose="02020404030301010803" pitchFamily="18" charset="0"/>
              </a:rPr>
              <a:t>rdf:type</a:t>
            </a:r>
          </a:p>
        </p:txBody>
      </p:sp>
      <p:sp>
        <p:nvSpPr>
          <p:cNvPr id="22" name="TextBox 21">
            <a:extLst>
              <a:ext uri="{FF2B5EF4-FFF2-40B4-BE49-F238E27FC236}">
                <a16:creationId xmlns:a16="http://schemas.microsoft.com/office/drawing/2014/main" id="{055639D6-5D65-6EE0-4B13-E0A438698575}"/>
              </a:ext>
            </a:extLst>
          </p:cNvPr>
          <p:cNvSpPr txBox="1"/>
          <p:nvPr/>
        </p:nvSpPr>
        <p:spPr>
          <a:xfrm>
            <a:off x="4475179" y="3766189"/>
            <a:ext cx="494046" cy="369332"/>
          </a:xfrm>
          <a:prstGeom prst="rect">
            <a:avLst/>
          </a:prstGeom>
          <a:noFill/>
        </p:spPr>
        <p:txBody>
          <a:bodyPr wrap="none" rtlCol="0">
            <a:spAutoFit/>
          </a:bodyPr>
          <a:lstStyle/>
          <a:p>
            <a:r>
              <a:rPr lang="en-US" i="1">
                <a:latin typeface="Garamond" panose="02020404030301010803" pitchFamily="18" charset="0"/>
              </a:rPr>
              <a:t>only</a:t>
            </a:r>
          </a:p>
        </p:txBody>
      </p:sp>
    </p:spTree>
    <p:extLst>
      <p:ext uri="{BB962C8B-B14F-4D97-AF65-F5344CB8AC3E}">
        <p14:creationId xmlns:p14="http://schemas.microsoft.com/office/powerpoint/2010/main" val="777761367"/>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1549</TotalTime>
  <Words>3747</Words>
  <Application>Microsoft Macintosh PowerPoint</Application>
  <PresentationFormat>Widescreen</PresentationFormat>
  <Paragraphs>1359</Paragraphs>
  <Slides>58</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58</vt:i4>
      </vt:variant>
    </vt:vector>
  </HeadingPairs>
  <TitlesOfParts>
    <vt:vector size="62" baseType="lpstr">
      <vt:lpstr>Aptos</vt:lpstr>
      <vt:lpstr>Arial</vt:lpstr>
      <vt:lpstr>Garamond</vt:lpstr>
      <vt:lpstr>2_Office Theme</vt:lpstr>
      <vt:lpstr>BFO: 2025  C-FORS Solutions</vt:lpstr>
      <vt:lpstr>Case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3</vt:lpstr>
      <vt:lpstr>PowerPoint Presentation</vt:lpstr>
      <vt:lpstr>US SOC Data Structure</vt:lpstr>
      <vt:lpstr>US SOC Data Structure</vt:lpstr>
      <vt:lpstr>Broad &amp; Detailed</vt:lpstr>
      <vt:lpstr>Aerospace Engineer</vt:lpstr>
      <vt:lpstr>PowerPoint Presentation</vt:lpstr>
      <vt:lpstr>PowerPoint Presentation</vt:lpstr>
      <vt:lpstr>PowerPoint Presentation</vt:lpstr>
      <vt:lpstr>PowerPoint Presentation</vt:lpstr>
      <vt:lpstr>PowerPoint Presentation</vt:lpstr>
      <vt:lpstr>PowerPoint Presentation</vt:lpstr>
      <vt:lpstr>Case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UB Applied Ontology </vt:lpstr>
      <vt:lpstr>MIT Model</vt:lpstr>
      <vt:lpstr>PowerPoint Presentation</vt:lpstr>
      <vt:lpstr>Community Effort</vt:lpstr>
      <vt:lpstr>Community Effort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Beverley</dc:creator>
  <cp:lastModifiedBy>John Beverley</cp:lastModifiedBy>
  <cp:revision>9</cp:revision>
  <dcterms:created xsi:type="dcterms:W3CDTF">2025-05-20T12:31:11Z</dcterms:created>
  <dcterms:modified xsi:type="dcterms:W3CDTF">2025-05-23T07:19:37Z</dcterms:modified>
</cp:coreProperties>
</file>

<file path=docProps/thumbnail.jpeg>
</file>